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9" r:id="rId3"/>
    <p:sldId id="317" r:id="rId4"/>
    <p:sldId id="320" r:id="rId5"/>
    <p:sldId id="319" r:id="rId6"/>
    <p:sldId id="261" r:id="rId7"/>
    <p:sldId id="325" r:id="rId8"/>
    <p:sldId id="318" r:id="rId9"/>
    <p:sldId id="321" r:id="rId10"/>
    <p:sldId id="263" r:id="rId11"/>
    <p:sldId id="322" r:id="rId12"/>
    <p:sldId id="313" r:id="rId13"/>
    <p:sldId id="265" r:id="rId14"/>
    <p:sldId id="323" r:id="rId15"/>
    <p:sldId id="326" r:id="rId16"/>
    <p:sldId id="264" r:id="rId17"/>
    <p:sldId id="275" r:id="rId18"/>
    <p:sldId id="276" r:id="rId19"/>
    <p:sldId id="327" r:id="rId20"/>
    <p:sldId id="343" r:id="rId21"/>
    <p:sldId id="347" r:id="rId22"/>
    <p:sldId id="344" r:id="rId23"/>
    <p:sldId id="346" r:id="rId24"/>
    <p:sldId id="277" r:id="rId25"/>
    <p:sldId id="278" r:id="rId26"/>
    <p:sldId id="315" r:id="rId27"/>
    <p:sldId id="328" r:id="rId28"/>
    <p:sldId id="269" r:id="rId29"/>
    <p:sldId id="324" r:id="rId30"/>
    <p:sldId id="283" r:id="rId31"/>
    <p:sldId id="329" r:id="rId32"/>
    <p:sldId id="331" r:id="rId33"/>
    <p:sldId id="335" r:id="rId34"/>
    <p:sldId id="338" r:id="rId35"/>
    <p:sldId id="332" r:id="rId36"/>
    <p:sldId id="339" r:id="rId37"/>
    <p:sldId id="337" r:id="rId38"/>
    <p:sldId id="334" r:id="rId39"/>
    <p:sldId id="336" r:id="rId40"/>
    <p:sldId id="340" r:id="rId41"/>
    <p:sldId id="342" r:id="rId42"/>
    <p:sldId id="341"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7897" autoAdjust="0"/>
  </p:normalViewPr>
  <p:slideViewPr>
    <p:cSldViewPr>
      <p:cViewPr varScale="1">
        <p:scale>
          <a:sx n="67" d="100"/>
          <a:sy n="67" d="100"/>
        </p:scale>
        <p:origin x="75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De Putte, Luc" userId="c2142daf-a043-45e8-9109-49a0fe62c981" providerId="ADAL" clId="{4FC5F555-8A85-409D-A48E-129DB2A693EA}"/>
    <pc:docChg chg="undo custSel addSld delSld modSld sldOrd">
      <pc:chgData name="Van De Putte, Luc" userId="c2142daf-a043-45e8-9109-49a0fe62c981" providerId="ADAL" clId="{4FC5F555-8A85-409D-A48E-129DB2A693EA}" dt="2023-12-31T10:15:33.851" v="6201"/>
      <pc:docMkLst>
        <pc:docMk/>
      </pc:docMkLst>
      <pc:sldChg chg="modSp mod">
        <pc:chgData name="Van De Putte, Luc" userId="c2142daf-a043-45e8-9109-49a0fe62c981" providerId="ADAL" clId="{4FC5F555-8A85-409D-A48E-129DB2A693EA}" dt="2023-12-20T19:56:56.303" v="5958" actId="20577"/>
        <pc:sldMkLst>
          <pc:docMk/>
          <pc:sldMk cId="0" sldId="256"/>
        </pc:sldMkLst>
        <pc:spChg chg="mod">
          <ac:chgData name="Van De Putte, Luc" userId="c2142daf-a043-45e8-9109-49a0fe62c981" providerId="ADAL" clId="{4FC5F555-8A85-409D-A48E-129DB2A693EA}" dt="2023-12-20T19:56:56.303" v="5958" actId="20577"/>
          <ac:spMkLst>
            <pc:docMk/>
            <pc:sldMk cId="0" sldId="256"/>
            <ac:spMk id="10" creationId="{73E61A57-57B5-D7B2-0A68-CAB0258B1139}"/>
          </ac:spMkLst>
        </pc:spChg>
      </pc:sldChg>
      <pc:sldChg chg="modSp del mod">
        <pc:chgData name="Van De Putte, Luc" userId="c2142daf-a043-45e8-9109-49a0fe62c981" providerId="ADAL" clId="{4FC5F555-8A85-409D-A48E-129DB2A693EA}" dt="2023-12-19T20:00:50.324" v="900" actId="47"/>
        <pc:sldMkLst>
          <pc:docMk/>
          <pc:sldMk cId="0" sldId="257"/>
        </pc:sldMkLst>
        <pc:spChg chg="mod">
          <ac:chgData name="Van De Putte, Luc" userId="c2142daf-a043-45e8-9109-49a0fe62c981" providerId="ADAL" clId="{4FC5F555-8A85-409D-A48E-129DB2A693EA}" dt="2023-12-18T18:59:43.444" v="874" actId="20577"/>
          <ac:spMkLst>
            <pc:docMk/>
            <pc:sldMk cId="0" sldId="257"/>
            <ac:spMk id="5" creationId="{00000000-0000-0000-0000-000000000000}"/>
          </ac:spMkLst>
        </pc:spChg>
      </pc:sldChg>
      <pc:sldChg chg="del">
        <pc:chgData name="Van De Putte, Luc" userId="c2142daf-a043-45e8-9109-49a0fe62c981" providerId="ADAL" clId="{4FC5F555-8A85-409D-A48E-129DB2A693EA}" dt="2023-12-23T08:55:50.601" v="6023" actId="47"/>
        <pc:sldMkLst>
          <pc:docMk/>
          <pc:sldMk cId="0" sldId="258"/>
        </pc:sldMkLst>
      </pc:sldChg>
      <pc:sldChg chg="modSp mod ord">
        <pc:chgData name="Van De Putte, Luc" userId="c2142daf-a043-45e8-9109-49a0fe62c981" providerId="ADAL" clId="{4FC5F555-8A85-409D-A48E-129DB2A693EA}" dt="2023-12-20T07:31:19.276" v="2857" actId="6549"/>
        <pc:sldMkLst>
          <pc:docMk/>
          <pc:sldMk cId="0" sldId="259"/>
        </pc:sldMkLst>
        <pc:spChg chg="mod">
          <ac:chgData name="Van De Putte, Luc" userId="c2142daf-a043-45e8-9109-49a0fe62c981" providerId="ADAL" clId="{4FC5F555-8A85-409D-A48E-129DB2A693EA}" dt="2023-12-19T20:30:43.869" v="1535" actId="20577"/>
          <ac:spMkLst>
            <pc:docMk/>
            <pc:sldMk cId="0" sldId="259"/>
            <ac:spMk id="3" creationId="{00000000-0000-0000-0000-000000000000}"/>
          </ac:spMkLst>
        </pc:spChg>
        <pc:spChg chg="mod">
          <ac:chgData name="Van De Putte, Luc" userId="c2142daf-a043-45e8-9109-49a0fe62c981" providerId="ADAL" clId="{4FC5F555-8A85-409D-A48E-129DB2A693EA}" dt="2023-12-20T07:31:19.276" v="2857" actId="6549"/>
          <ac:spMkLst>
            <pc:docMk/>
            <pc:sldMk cId="0" sldId="259"/>
            <ac:spMk id="6" creationId="{39211A7C-226D-59D6-8D88-934EFF70E2AE}"/>
          </ac:spMkLst>
        </pc:spChg>
      </pc:sldChg>
      <pc:sldChg chg="modSp mod modAnim">
        <pc:chgData name="Van De Putte, Luc" userId="c2142daf-a043-45e8-9109-49a0fe62c981" providerId="ADAL" clId="{4FC5F555-8A85-409D-A48E-129DB2A693EA}" dt="2023-12-20T13:00:44.700" v="5192" actId="6559"/>
        <pc:sldMkLst>
          <pc:docMk/>
          <pc:sldMk cId="0" sldId="261"/>
        </pc:sldMkLst>
        <pc:spChg chg="mod">
          <ac:chgData name="Van De Putte, Luc" userId="c2142daf-a043-45e8-9109-49a0fe62c981" providerId="ADAL" clId="{4FC5F555-8A85-409D-A48E-129DB2A693EA}" dt="2023-12-20T13:00:44.700" v="5192" actId="6559"/>
          <ac:spMkLst>
            <pc:docMk/>
            <pc:sldMk cId="0" sldId="261"/>
            <ac:spMk id="3" creationId="{00000000-0000-0000-0000-000000000000}"/>
          </ac:spMkLst>
        </pc:spChg>
        <pc:spChg chg="mod">
          <ac:chgData name="Van De Putte, Luc" userId="c2142daf-a043-45e8-9109-49a0fe62c981" providerId="ADAL" clId="{4FC5F555-8A85-409D-A48E-129DB2A693EA}" dt="2023-12-19T20:25:33.917" v="1396" actId="20577"/>
          <ac:spMkLst>
            <pc:docMk/>
            <pc:sldMk cId="0" sldId="261"/>
            <ac:spMk id="5" creationId="{00000000-0000-0000-0000-000000000000}"/>
          </ac:spMkLst>
        </pc:spChg>
      </pc:sldChg>
      <pc:sldChg chg="del">
        <pc:chgData name="Van De Putte, Luc" userId="c2142daf-a043-45e8-9109-49a0fe62c981" providerId="ADAL" clId="{4FC5F555-8A85-409D-A48E-129DB2A693EA}" dt="2023-12-19T20:30:13.281" v="1525" actId="47"/>
        <pc:sldMkLst>
          <pc:docMk/>
          <pc:sldMk cId="0" sldId="262"/>
        </pc:sldMkLst>
      </pc:sldChg>
      <pc:sldChg chg="addSp delSp modSp mod ord modNotesTx">
        <pc:chgData name="Van De Putte, Luc" userId="c2142daf-a043-45e8-9109-49a0fe62c981" providerId="ADAL" clId="{4FC5F555-8A85-409D-A48E-129DB2A693EA}" dt="2023-12-20T07:54:19.886" v="3256" actId="20577"/>
        <pc:sldMkLst>
          <pc:docMk/>
          <pc:sldMk cId="0" sldId="263"/>
        </pc:sldMkLst>
        <pc:spChg chg="add mod">
          <ac:chgData name="Van De Putte, Luc" userId="c2142daf-a043-45e8-9109-49a0fe62c981" providerId="ADAL" clId="{4FC5F555-8A85-409D-A48E-129DB2A693EA}" dt="2023-12-20T07:51:58.305" v="3217" actId="20577"/>
          <ac:spMkLst>
            <pc:docMk/>
            <pc:sldMk cId="0" sldId="263"/>
            <ac:spMk id="2" creationId="{0EE965C1-BB36-1DBA-5146-A1437C57C59C}"/>
          </ac:spMkLst>
        </pc:spChg>
        <pc:spChg chg="mod">
          <ac:chgData name="Van De Putte, Luc" userId="c2142daf-a043-45e8-9109-49a0fe62c981" providerId="ADAL" clId="{4FC5F555-8A85-409D-A48E-129DB2A693EA}" dt="2023-12-19T20:49:56.699" v="1814" actId="20577"/>
          <ac:spMkLst>
            <pc:docMk/>
            <pc:sldMk cId="0" sldId="263"/>
            <ac:spMk id="3" creationId="{00000000-0000-0000-0000-000000000000}"/>
          </ac:spMkLst>
        </pc:spChg>
        <pc:spChg chg="del">
          <ac:chgData name="Van De Putte, Luc" userId="c2142daf-a043-45e8-9109-49a0fe62c981" providerId="ADAL" clId="{4FC5F555-8A85-409D-A48E-129DB2A693EA}" dt="2023-12-18T17:22:33.486" v="609" actId="478"/>
          <ac:spMkLst>
            <pc:docMk/>
            <pc:sldMk cId="0" sldId="263"/>
            <ac:spMk id="5" creationId="{00000000-0000-0000-0000-000000000000}"/>
          </ac:spMkLst>
        </pc:spChg>
        <pc:picChg chg="del">
          <ac:chgData name="Van De Putte, Luc" userId="c2142daf-a043-45e8-9109-49a0fe62c981" providerId="ADAL" clId="{4FC5F555-8A85-409D-A48E-129DB2A693EA}" dt="2023-12-18T17:22:29.383" v="608" actId="478"/>
          <ac:picMkLst>
            <pc:docMk/>
            <pc:sldMk cId="0" sldId="263"/>
            <ac:picMk id="6" creationId="{00000000-0000-0000-0000-000000000000}"/>
          </ac:picMkLst>
        </pc:picChg>
        <pc:picChg chg="add del mod">
          <ac:chgData name="Van De Putte, Luc" userId="c2142daf-a043-45e8-9109-49a0fe62c981" providerId="ADAL" clId="{4FC5F555-8A85-409D-A48E-129DB2A693EA}" dt="2023-12-18T17:32:36.286" v="617" actId="478"/>
          <ac:picMkLst>
            <pc:docMk/>
            <pc:sldMk cId="0" sldId="263"/>
            <ac:picMk id="7" creationId="{70D9F1CD-9E08-9EEB-2E64-436C1E76687B}"/>
          </ac:picMkLst>
        </pc:picChg>
        <pc:picChg chg="add mod">
          <ac:chgData name="Van De Putte, Luc" userId="c2142daf-a043-45e8-9109-49a0fe62c981" providerId="ADAL" clId="{4FC5F555-8A85-409D-A48E-129DB2A693EA}" dt="2023-12-20T07:51:00.840" v="3164" actId="1076"/>
          <ac:picMkLst>
            <pc:docMk/>
            <pc:sldMk cId="0" sldId="263"/>
            <ac:picMk id="9" creationId="{A44A2EDB-B151-00CA-EA96-3EE9215704E1}"/>
          </ac:picMkLst>
        </pc:picChg>
      </pc:sldChg>
      <pc:sldChg chg="addSp delSp modSp mod ord">
        <pc:chgData name="Van De Putte, Luc" userId="c2142daf-a043-45e8-9109-49a0fe62c981" providerId="ADAL" clId="{4FC5F555-8A85-409D-A48E-129DB2A693EA}" dt="2023-12-20T14:00:38.409" v="5443"/>
        <pc:sldMkLst>
          <pc:docMk/>
          <pc:sldMk cId="0" sldId="264"/>
        </pc:sldMkLst>
        <pc:spChg chg="mod">
          <ac:chgData name="Van De Putte, Luc" userId="c2142daf-a043-45e8-9109-49a0fe62c981" providerId="ADAL" clId="{4FC5F555-8A85-409D-A48E-129DB2A693EA}" dt="2023-12-18T17:47:51.557" v="636" actId="14100"/>
          <ac:spMkLst>
            <pc:docMk/>
            <pc:sldMk cId="0" sldId="264"/>
            <ac:spMk id="3" creationId="{00000000-0000-0000-0000-000000000000}"/>
          </ac:spMkLst>
        </pc:spChg>
        <pc:spChg chg="del">
          <ac:chgData name="Van De Putte, Luc" userId="c2142daf-a043-45e8-9109-49a0fe62c981" providerId="ADAL" clId="{4FC5F555-8A85-409D-A48E-129DB2A693EA}" dt="2023-12-18T17:48:00.787" v="638" actId="478"/>
          <ac:spMkLst>
            <pc:docMk/>
            <pc:sldMk cId="0" sldId="264"/>
            <ac:spMk id="5" creationId="{00000000-0000-0000-0000-000000000000}"/>
          </ac:spMkLst>
        </pc:spChg>
        <pc:spChg chg="add mod">
          <ac:chgData name="Van De Putte, Luc" userId="c2142daf-a043-45e8-9109-49a0fe62c981" providerId="ADAL" clId="{4FC5F555-8A85-409D-A48E-129DB2A693EA}" dt="2023-12-18T17:53:52.692" v="664" actId="1076"/>
          <ac:spMkLst>
            <pc:docMk/>
            <pc:sldMk cId="0" sldId="264"/>
            <ac:spMk id="7" creationId="{F89F160E-0889-DBC6-A2A1-5AAD6E8ACCDA}"/>
          </ac:spMkLst>
        </pc:spChg>
        <pc:picChg chg="del">
          <ac:chgData name="Van De Putte, Luc" userId="c2142daf-a043-45e8-9109-49a0fe62c981" providerId="ADAL" clId="{4FC5F555-8A85-409D-A48E-129DB2A693EA}" dt="2023-12-18T17:47:53.451" v="637" actId="478"/>
          <ac:picMkLst>
            <pc:docMk/>
            <pc:sldMk cId="0" sldId="264"/>
            <ac:picMk id="2" creationId="{00000000-0000-0000-0000-000000000000}"/>
          </ac:picMkLst>
        </pc:picChg>
        <pc:picChg chg="del">
          <ac:chgData name="Van De Putte, Luc" userId="c2142daf-a043-45e8-9109-49a0fe62c981" providerId="ADAL" clId="{4FC5F555-8A85-409D-A48E-129DB2A693EA}" dt="2023-12-18T17:48:03.370" v="639" actId="478"/>
          <ac:picMkLst>
            <pc:docMk/>
            <pc:sldMk cId="0" sldId="264"/>
            <ac:picMk id="4" creationId="{00000000-0000-0000-0000-000000000000}"/>
          </ac:picMkLst>
        </pc:picChg>
        <pc:picChg chg="add del mod">
          <ac:chgData name="Van De Putte, Luc" userId="c2142daf-a043-45e8-9109-49a0fe62c981" providerId="ADAL" clId="{4FC5F555-8A85-409D-A48E-129DB2A693EA}" dt="2023-12-18T17:52:04.640" v="646" actId="478"/>
          <ac:picMkLst>
            <pc:docMk/>
            <pc:sldMk cId="0" sldId="264"/>
            <ac:picMk id="9" creationId="{5DB84E4E-F7D9-84B8-903C-836550C3C565}"/>
          </ac:picMkLst>
        </pc:picChg>
        <pc:picChg chg="add mod">
          <ac:chgData name="Van De Putte, Luc" userId="c2142daf-a043-45e8-9109-49a0fe62c981" providerId="ADAL" clId="{4FC5F555-8A85-409D-A48E-129DB2A693EA}" dt="2023-12-18T17:52:17.207" v="649" actId="14100"/>
          <ac:picMkLst>
            <pc:docMk/>
            <pc:sldMk cId="0" sldId="264"/>
            <ac:picMk id="11" creationId="{64CD41DC-1F10-62E9-2EF1-F032FAB1A909}"/>
          </ac:picMkLst>
        </pc:picChg>
      </pc:sldChg>
      <pc:sldChg chg="delSp modSp mod ord">
        <pc:chgData name="Van De Putte, Luc" userId="c2142daf-a043-45e8-9109-49a0fe62c981" providerId="ADAL" clId="{4FC5F555-8A85-409D-A48E-129DB2A693EA}" dt="2023-12-19T21:01:25.583" v="2059" actId="20577"/>
        <pc:sldMkLst>
          <pc:docMk/>
          <pc:sldMk cId="0" sldId="265"/>
        </pc:sldMkLst>
        <pc:spChg chg="mod">
          <ac:chgData name="Van De Putte, Luc" userId="c2142daf-a043-45e8-9109-49a0fe62c981" providerId="ADAL" clId="{4FC5F555-8A85-409D-A48E-129DB2A693EA}" dt="2023-12-19T21:01:25.583" v="2059" actId="20577"/>
          <ac:spMkLst>
            <pc:docMk/>
            <pc:sldMk cId="0" sldId="265"/>
            <ac:spMk id="3" creationId="{00000000-0000-0000-0000-000000000000}"/>
          </ac:spMkLst>
        </pc:spChg>
        <pc:spChg chg="mod">
          <ac:chgData name="Van De Putte, Luc" userId="c2142daf-a043-45e8-9109-49a0fe62c981" providerId="ADAL" clId="{4FC5F555-8A85-409D-A48E-129DB2A693EA}" dt="2023-12-19T20:59:30.527" v="2053" actId="20577"/>
          <ac:spMkLst>
            <pc:docMk/>
            <pc:sldMk cId="0" sldId="265"/>
            <ac:spMk id="5" creationId="{00000000-0000-0000-0000-000000000000}"/>
          </ac:spMkLst>
        </pc:spChg>
        <pc:picChg chg="del">
          <ac:chgData name="Van De Putte, Luc" userId="c2142daf-a043-45e8-9109-49a0fe62c981" providerId="ADAL" clId="{4FC5F555-8A85-409D-A48E-129DB2A693EA}" dt="2023-12-19T20:58:11.431" v="2036" actId="478"/>
          <ac:picMkLst>
            <pc:docMk/>
            <pc:sldMk cId="0" sldId="265"/>
            <ac:picMk id="2" creationId="{00000000-0000-0000-0000-000000000000}"/>
          </ac:picMkLst>
        </pc:picChg>
        <pc:picChg chg="del">
          <ac:chgData name="Van De Putte, Luc" userId="c2142daf-a043-45e8-9109-49a0fe62c981" providerId="ADAL" clId="{4FC5F555-8A85-409D-A48E-129DB2A693EA}" dt="2023-12-19T20:59:02.113" v="2047" actId="478"/>
          <ac:picMkLst>
            <pc:docMk/>
            <pc:sldMk cId="0" sldId="265"/>
            <ac:picMk id="4" creationId="{00000000-0000-0000-0000-000000000000}"/>
          </ac:picMkLst>
        </pc:picChg>
      </pc:sldChg>
      <pc:sldChg chg="del">
        <pc:chgData name="Van De Putte, Luc" userId="c2142daf-a043-45e8-9109-49a0fe62c981" providerId="ADAL" clId="{4FC5F555-8A85-409D-A48E-129DB2A693EA}" dt="2023-12-19T21:13:20.116" v="2302" actId="47"/>
        <pc:sldMkLst>
          <pc:docMk/>
          <pc:sldMk cId="0" sldId="266"/>
        </pc:sldMkLst>
      </pc:sldChg>
      <pc:sldChg chg="del">
        <pc:chgData name="Van De Putte, Luc" userId="c2142daf-a043-45e8-9109-49a0fe62c981" providerId="ADAL" clId="{4FC5F555-8A85-409D-A48E-129DB2A693EA}" dt="2023-12-18T18:24:12.008" v="785" actId="47"/>
        <pc:sldMkLst>
          <pc:docMk/>
          <pc:sldMk cId="0" sldId="268"/>
        </pc:sldMkLst>
      </pc:sldChg>
      <pc:sldChg chg="addSp delSp modSp mod ord">
        <pc:chgData name="Van De Putte, Luc" userId="c2142daf-a043-45e8-9109-49a0fe62c981" providerId="ADAL" clId="{4FC5F555-8A85-409D-A48E-129DB2A693EA}" dt="2023-12-20T09:11:53.008" v="4504" actId="1076"/>
        <pc:sldMkLst>
          <pc:docMk/>
          <pc:sldMk cId="0" sldId="269"/>
        </pc:sldMkLst>
        <pc:spChg chg="add mod">
          <ac:chgData name="Van De Putte, Luc" userId="c2142daf-a043-45e8-9109-49a0fe62c981" providerId="ADAL" clId="{4FC5F555-8A85-409D-A48E-129DB2A693EA}" dt="2023-12-20T09:11:53.008" v="4504" actId="1076"/>
          <ac:spMkLst>
            <pc:docMk/>
            <pc:sldMk cId="0" sldId="269"/>
            <ac:spMk id="5" creationId="{B30D6FA4-D19A-F485-4B72-C056C31466F6}"/>
          </ac:spMkLst>
        </pc:spChg>
        <pc:spChg chg="mod">
          <ac:chgData name="Van De Putte, Luc" userId="c2142daf-a043-45e8-9109-49a0fe62c981" providerId="ADAL" clId="{4FC5F555-8A85-409D-A48E-129DB2A693EA}" dt="2023-12-20T09:08:09.783" v="4365" actId="14100"/>
          <ac:spMkLst>
            <pc:docMk/>
            <pc:sldMk cId="0" sldId="269"/>
            <ac:spMk id="6" creationId="{00000000-0000-0000-0000-000000000000}"/>
          </ac:spMkLst>
        </pc:spChg>
        <pc:grpChg chg="add del mod">
          <ac:chgData name="Van De Putte, Luc" userId="c2142daf-a043-45e8-9109-49a0fe62c981" providerId="ADAL" clId="{4FC5F555-8A85-409D-A48E-129DB2A693EA}" dt="2023-12-20T09:08:20.496" v="4367" actId="14100"/>
          <ac:grpSpMkLst>
            <pc:docMk/>
            <pc:sldMk cId="0" sldId="269"/>
            <ac:grpSpMk id="2" creationId="{00000000-0000-0000-0000-000000000000}"/>
          </ac:grpSpMkLst>
        </pc:grpChg>
        <pc:picChg chg="del">
          <ac:chgData name="Van De Putte, Luc" userId="c2142daf-a043-45e8-9109-49a0fe62c981" providerId="ADAL" clId="{4FC5F555-8A85-409D-A48E-129DB2A693EA}" dt="2023-12-19T21:14:14.548" v="2329" actId="478"/>
          <ac:picMkLst>
            <pc:docMk/>
            <pc:sldMk cId="0" sldId="269"/>
            <ac:picMk id="5" creationId="{00000000-0000-0000-0000-000000000000}"/>
          </ac:picMkLst>
        </pc:picChg>
        <pc:picChg chg="mod">
          <ac:chgData name="Van De Putte, Luc" userId="c2142daf-a043-45e8-9109-49a0fe62c981" providerId="ADAL" clId="{4FC5F555-8A85-409D-A48E-129DB2A693EA}" dt="2023-12-20T09:08:14.676" v="4366" actId="14100"/>
          <ac:picMkLst>
            <pc:docMk/>
            <pc:sldMk cId="0" sldId="269"/>
            <ac:picMk id="7" creationId="{00000000-0000-0000-0000-000000000000}"/>
          </ac:picMkLst>
        </pc:picChg>
      </pc:sldChg>
      <pc:sldChg chg="addSp del mod">
        <pc:chgData name="Van De Putte, Luc" userId="c2142daf-a043-45e8-9109-49a0fe62c981" providerId="ADAL" clId="{4FC5F555-8A85-409D-A48E-129DB2A693EA}" dt="2023-12-23T08:55:24.450" v="6002" actId="47"/>
        <pc:sldMkLst>
          <pc:docMk/>
          <pc:sldMk cId="0" sldId="270"/>
        </pc:sldMkLst>
        <pc:spChg chg="add">
          <ac:chgData name="Van De Putte, Luc" userId="c2142daf-a043-45e8-9109-49a0fe62c981" providerId="ADAL" clId="{4FC5F555-8A85-409D-A48E-129DB2A693EA}" dt="2023-12-20T14:58:24.867" v="5811" actId="22"/>
          <ac:spMkLst>
            <pc:docMk/>
            <pc:sldMk cId="0" sldId="270"/>
            <ac:spMk id="8" creationId="{D5524B9D-1EF2-D14D-BA02-BA8EEAA84386}"/>
          </ac:spMkLst>
        </pc:spChg>
      </pc:sldChg>
      <pc:sldChg chg="del">
        <pc:chgData name="Van De Putte, Luc" userId="c2142daf-a043-45e8-9109-49a0fe62c981" providerId="ADAL" clId="{4FC5F555-8A85-409D-A48E-129DB2A693EA}" dt="2023-12-23T08:55:25.577" v="6003" actId="47"/>
        <pc:sldMkLst>
          <pc:docMk/>
          <pc:sldMk cId="0" sldId="271"/>
        </pc:sldMkLst>
      </pc:sldChg>
      <pc:sldChg chg="del">
        <pc:chgData name="Van De Putte, Luc" userId="c2142daf-a043-45e8-9109-49a0fe62c981" providerId="ADAL" clId="{4FC5F555-8A85-409D-A48E-129DB2A693EA}" dt="2023-12-23T08:55:26.529" v="6004" actId="47"/>
        <pc:sldMkLst>
          <pc:docMk/>
          <pc:sldMk cId="0" sldId="272"/>
        </pc:sldMkLst>
      </pc:sldChg>
      <pc:sldChg chg="del">
        <pc:chgData name="Van De Putte, Luc" userId="c2142daf-a043-45e8-9109-49a0fe62c981" providerId="ADAL" clId="{4FC5F555-8A85-409D-A48E-129DB2A693EA}" dt="2023-12-23T08:55:27.409" v="6005" actId="47"/>
        <pc:sldMkLst>
          <pc:docMk/>
          <pc:sldMk cId="0" sldId="273"/>
        </pc:sldMkLst>
      </pc:sldChg>
      <pc:sldChg chg="del">
        <pc:chgData name="Van De Putte, Luc" userId="c2142daf-a043-45e8-9109-49a0fe62c981" providerId="ADAL" clId="{4FC5F555-8A85-409D-A48E-129DB2A693EA}" dt="2023-12-23T08:55:29.433" v="6006" actId="47"/>
        <pc:sldMkLst>
          <pc:docMk/>
          <pc:sldMk cId="0" sldId="274"/>
        </pc:sldMkLst>
      </pc:sldChg>
      <pc:sldChg chg="delSp modSp mod ord">
        <pc:chgData name="Van De Putte, Luc" userId="c2142daf-a043-45e8-9109-49a0fe62c981" providerId="ADAL" clId="{4FC5F555-8A85-409D-A48E-129DB2A693EA}" dt="2023-12-20T14:29:26.801" v="5709" actId="15"/>
        <pc:sldMkLst>
          <pc:docMk/>
          <pc:sldMk cId="0" sldId="275"/>
        </pc:sldMkLst>
        <pc:spChg chg="mod">
          <ac:chgData name="Van De Putte, Luc" userId="c2142daf-a043-45e8-9109-49a0fe62c981" providerId="ADAL" clId="{4FC5F555-8A85-409D-A48E-129DB2A693EA}" dt="2023-12-20T14:22:32.922" v="5573" actId="14100"/>
          <ac:spMkLst>
            <pc:docMk/>
            <pc:sldMk cId="0" sldId="275"/>
            <ac:spMk id="3" creationId="{00000000-0000-0000-0000-000000000000}"/>
          </ac:spMkLst>
        </pc:spChg>
        <pc:spChg chg="mod">
          <ac:chgData name="Van De Putte, Luc" userId="c2142daf-a043-45e8-9109-49a0fe62c981" providerId="ADAL" clId="{4FC5F555-8A85-409D-A48E-129DB2A693EA}" dt="2023-12-20T14:29:26.801" v="5709" actId="15"/>
          <ac:spMkLst>
            <pc:docMk/>
            <pc:sldMk cId="0" sldId="275"/>
            <ac:spMk id="5" creationId="{00000000-0000-0000-0000-000000000000}"/>
          </ac:spMkLst>
        </pc:spChg>
        <pc:picChg chg="del">
          <ac:chgData name="Van De Putte, Luc" userId="c2142daf-a043-45e8-9109-49a0fe62c981" providerId="ADAL" clId="{4FC5F555-8A85-409D-A48E-129DB2A693EA}" dt="2023-12-20T14:22:29.834" v="5572" actId="478"/>
          <ac:picMkLst>
            <pc:docMk/>
            <pc:sldMk cId="0" sldId="275"/>
            <ac:picMk id="2" creationId="{00000000-0000-0000-0000-000000000000}"/>
          </ac:picMkLst>
        </pc:picChg>
        <pc:picChg chg="del">
          <ac:chgData name="Van De Putte, Luc" userId="c2142daf-a043-45e8-9109-49a0fe62c981" providerId="ADAL" clId="{4FC5F555-8A85-409D-A48E-129DB2A693EA}" dt="2023-12-20T14:26:32.749" v="5621" actId="478"/>
          <ac:picMkLst>
            <pc:docMk/>
            <pc:sldMk cId="0" sldId="275"/>
            <ac:picMk id="4" creationId="{00000000-0000-0000-0000-000000000000}"/>
          </ac:picMkLst>
        </pc:picChg>
      </pc:sldChg>
      <pc:sldChg chg="delSp modSp mod ord">
        <pc:chgData name="Van De Putte, Luc" userId="c2142daf-a043-45e8-9109-49a0fe62c981" providerId="ADAL" clId="{4FC5F555-8A85-409D-A48E-129DB2A693EA}" dt="2023-12-23T08:52:45.534" v="5979" actId="790"/>
        <pc:sldMkLst>
          <pc:docMk/>
          <pc:sldMk cId="0" sldId="276"/>
        </pc:sldMkLst>
        <pc:spChg chg="mod">
          <ac:chgData name="Van De Putte, Luc" userId="c2142daf-a043-45e8-9109-49a0fe62c981" providerId="ADAL" clId="{4FC5F555-8A85-409D-A48E-129DB2A693EA}" dt="2023-12-20T14:31:50.092" v="5726" actId="14100"/>
          <ac:spMkLst>
            <pc:docMk/>
            <pc:sldMk cId="0" sldId="276"/>
            <ac:spMk id="3" creationId="{00000000-0000-0000-0000-000000000000}"/>
          </ac:spMkLst>
        </pc:spChg>
        <pc:spChg chg="mod">
          <ac:chgData name="Van De Putte, Luc" userId="c2142daf-a043-45e8-9109-49a0fe62c981" providerId="ADAL" clId="{4FC5F555-8A85-409D-A48E-129DB2A693EA}" dt="2023-12-23T08:52:45.534" v="5979" actId="790"/>
          <ac:spMkLst>
            <pc:docMk/>
            <pc:sldMk cId="0" sldId="276"/>
            <ac:spMk id="5" creationId="{00000000-0000-0000-0000-000000000000}"/>
          </ac:spMkLst>
        </pc:spChg>
        <pc:picChg chg="del">
          <ac:chgData name="Van De Putte, Luc" userId="c2142daf-a043-45e8-9109-49a0fe62c981" providerId="ADAL" clId="{4FC5F555-8A85-409D-A48E-129DB2A693EA}" dt="2023-12-20T14:31:46" v="5725" actId="478"/>
          <ac:picMkLst>
            <pc:docMk/>
            <pc:sldMk cId="0" sldId="276"/>
            <ac:picMk id="2" creationId="{00000000-0000-0000-0000-000000000000}"/>
          </ac:picMkLst>
        </pc:picChg>
        <pc:picChg chg="del">
          <ac:chgData name="Van De Putte, Luc" userId="c2142daf-a043-45e8-9109-49a0fe62c981" providerId="ADAL" clId="{4FC5F555-8A85-409D-A48E-129DB2A693EA}" dt="2023-12-23T08:51:50.178" v="5963" actId="478"/>
          <ac:picMkLst>
            <pc:docMk/>
            <pc:sldMk cId="0" sldId="276"/>
            <ac:picMk id="4" creationId="{00000000-0000-0000-0000-000000000000}"/>
          </ac:picMkLst>
        </pc:picChg>
        <pc:picChg chg="mod">
          <ac:chgData name="Van De Putte, Luc" userId="c2142daf-a043-45e8-9109-49a0fe62c981" providerId="ADAL" clId="{4FC5F555-8A85-409D-A48E-129DB2A693EA}" dt="2023-12-23T08:52:33.346" v="5978" actId="1076"/>
          <ac:picMkLst>
            <pc:docMk/>
            <pc:sldMk cId="0" sldId="276"/>
            <ac:picMk id="6" creationId="{00000000-0000-0000-0000-000000000000}"/>
          </ac:picMkLst>
        </pc:picChg>
      </pc:sldChg>
      <pc:sldChg chg="delSp modSp mod ord">
        <pc:chgData name="Van De Putte, Luc" userId="c2142daf-a043-45e8-9109-49a0fe62c981" providerId="ADAL" clId="{4FC5F555-8A85-409D-A48E-129DB2A693EA}" dt="2023-12-23T08:53:54.245" v="5999" actId="790"/>
        <pc:sldMkLst>
          <pc:docMk/>
          <pc:sldMk cId="0" sldId="277"/>
        </pc:sldMkLst>
        <pc:spChg chg="mod">
          <ac:chgData name="Van De Putte, Luc" userId="c2142daf-a043-45e8-9109-49a0fe62c981" providerId="ADAL" clId="{4FC5F555-8A85-409D-A48E-129DB2A693EA}" dt="2023-12-20T14:32:20.752" v="5735" actId="14100"/>
          <ac:spMkLst>
            <pc:docMk/>
            <pc:sldMk cId="0" sldId="277"/>
            <ac:spMk id="3" creationId="{00000000-0000-0000-0000-000000000000}"/>
          </ac:spMkLst>
        </pc:spChg>
        <pc:spChg chg="mod">
          <ac:chgData name="Van De Putte, Luc" userId="c2142daf-a043-45e8-9109-49a0fe62c981" providerId="ADAL" clId="{4FC5F555-8A85-409D-A48E-129DB2A693EA}" dt="2023-12-23T08:53:54.245" v="5999" actId="790"/>
          <ac:spMkLst>
            <pc:docMk/>
            <pc:sldMk cId="0" sldId="277"/>
            <ac:spMk id="5" creationId="{00000000-0000-0000-0000-000000000000}"/>
          </ac:spMkLst>
        </pc:spChg>
        <pc:picChg chg="del">
          <ac:chgData name="Van De Putte, Luc" userId="c2142daf-a043-45e8-9109-49a0fe62c981" providerId="ADAL" clId="{4FC5F555-8A85-409D-A48E-129DB2A693EA}" dt="2023-12-20T14:32:12.649" v="5728" actId="478"/>
          <ac:picMkLst>
            <pc:docMk/>
            <pc:sldMk cId="0" sldId="277"/>
            <ac:picMk id="2" creationId="{00000000-0000-0000-0000-000000000000}"/>
          </ac:picMkLst>
        </pc:picChg>
        <pc:picChg chg="del">
          <ac:chgData name="Van De Putte, Luc" userId="c2142daf-a043-45e8-9109-49a0fe62c981" providerId="ADAL" clId="{4FC5F555-8A85-409D-A48E-129DB2A693EA}" dt="2023-12-23T08:53:22.796" v="5994" actId="478"/>
          <ac:picMkLst>
            <pc:docMk/>
            <pc:sldMk cId="0" sldId="277"/>
            <ac:picMk id="4" creationId="{00000000-0000-0000-0000-000000000000}"/>
          </ac:picMkLst>
        </pc:picChg>
        <pc:picChg chg="mod modCrop">
          <ac:chgData name="Van De Putte, Luc" userId="c2142daf-a043-45e8-9109-49a0fe62c981" providerId="ADAL" clId="{4FC5F555-8A85-409D-A48E-129DB2A693EA}" dt="2023-12-23T08:53:43.881" v="5998" actId="1076"/>
          <ac:picMkLst>
            <pc:docMk/>
            <pc:sldMk cId="0" sldId="277"/>
            <ac:picMk id="6" creationId="{00000000-0000-0000-0000-000000000000}"/>
          </ac:picMkLst>
        </pc:picChg>
      </pc:sldChg>
      <pc:sldChg chg="addSp delSp modSp mod ord">
        <pc:chgData name="Van De Putte, Luc" userId="c2142daf-a043-45e8-9109-49a0fe62c981" providerId="ADAL" clId="{4FC5F555-8A85-409D-A48E-129DB2A693EA}" dt="2023-12-23T08:54:21.201" v="6001" actId="20577"/>
        <pc:sldMkLst>
          <pc:docMk/>
          <pc:sldMk cId="0" sldId="278"/>
        </pc:sldMkLst>
        <pc:spChg chg="mod">
          <ac:chgData name="Van De Putte, Luc" userId="c2142daf-a043-45e8-9109-49a0fe62c981" providerId="ADAL" clId="{4FC5F555-8A85-409D-A48E-129DB2A693EA}" dt="2023-12-20T14:32:39.192" v="5743" actId="14100"/>
          <ac:spMkLst>
            <pc:docMk/>
            <pc:sldMk cId="0" sldId="278"/>
            <ac:spMk id="3" creationId="{00000000-0000-0000-0000-000000000000}"/>
          </ac:spMkLst>
        </pc:spChg>
        <pc:spChg chg="mod">
          <ac:chgData name="Van De Putte, Luc" userId="c2142daf-a043-45e8-9109-49a0fe62c981" providerId="ADAL" clId="{4FC5F555-8A85-409D-A48E-129DB2A693EA}" dt="2023-12-23T08:54:08.462" v="6000" actId="790"/>
          <ac:spMkLst>
            <pc:docMk/>
            <pc:sldMk cId="0" sldId="278"/>
            <ac:spMk id="5" creationId="{00000000-0000-0000-0000-000000000000}"/>
          </ac:spMkLst>
        </pc:spChg>
        <pc:spChg chg="add mod">
          <ac:chgData name="Van De Putte, Luc" userId="c2142daf-a043-45e8-9109-49a0fe62c981" providerId="ADAL" clId="{4FC5F555-8A85-409D-A48E-129DB2A693EA}" dt="2023-12-23T08:54:21.201" v="6001" actId="20577"/>
          <ac:spMkLst>
            <pc:docMk/>
            <pc:sldMk cId="0" sldId="278"/>
            <ac:spMk id="8" creationId="{AD9F3C96-9809-264D-767C-C02FF380F82F}"/>
          </ac:spMkLst>
        </pc:spChg>
        <pc:picChg chg="del">
          <ac:chgData name="Van De Putte, Luc" userId="c2142daf-a043-45e8-9109-49a0fe62c981" providerId="ADAL" clId="{4FC5F555-8A85-409D-A48E-129DB2A693EA}" dt="2023-12-20T14:32:32.249" v="5736" actId="478"/>
          <ac:picMkLst>
            <pc:docMk/>
            <pc:sldMk cId="0" sldId="278"/>
            <ac:picMk id="2" creationId="{00000000-0000-0000-0000-000000000000}"/>
          </ac:picMkLst>
        </pc:picChg>
        <pc:picChg chg="del">
          <ac:chgData name="Van De Putte, Luc" userId="c2142daf-a043-45e8-9109-49a0fe62c981" providerId="ADAL" clId="{4FC5F555-8A85-409D-A48E-129DB2A693EA}" dt="2023-12-20T14:33:05.825" v="5753" actId="478"/>
          <ac:picMkLst>
            <pc:docMk/>
            <pc:sldMk cId="0" sldId="278"/>
            <ac:picMk id="4" creationId="{00000000-0000-0000-0000-000000000000}"/>
          </ac:picMkLst>
        </pc:picChg>
        <pc:picChg chg="mod">
          <ac:chgData name="Van De Putte, Luc" userId="c2142daf-a043-45e8-9109-49a0fe62c981" providerId="ADAL" clId="{4FC5F555-8A85-409D-A48E-129DB2A693EA}" dt="2023-12-20T14:33:42.641" v="5759" actId="14100"/>
          <ac:picMkLst>
            <pc:docMk/>
            <pc:sldMk cId="0" sldId="278"/>
            <ac:picMk id="6" creationId="{00000000-0000-0000-0000-000000000000}"/>
          </ac:picMkLst>
        </pc:picChg>
      </pc:sldChg>
      <pc:sldChg chg="del">
        <pc:chgData name="Van De Putte, Luc" userId="c2142daf-a043-45e8-9109-49a0fe62c981" providerId="ADAL" clId="{4FC5F555-8A85-409D-A48E-129DB2A693EA}" dt="2023-12-23T08:55:30.433" v="6007" actId="47"/>
        <pc:sldMkLst>
          <pc:docMk/>
          <pc:sldMk cId="0" sldId="279"/>
        </pc:sldMkLst>
      </pc:sldChg>
      <pc:sldChg chg="del">
        <pc:chgData name="Van De Putte, Luc" userId="c2142daf-a043-45e8-9109-49a0fe62c981" providerId="ADAL" clId="{4FC5F555-8A85-409D-A48E-129DB2A693EA}" dt="2023-12-23T08:55:31.090" v="6008" actId="47"/>
        <pc:sldMkLst>
          <pc:docMk/>
          <pc:sldMk cId="0" sldId="280"/>
        </pc:sldMkLst>
      </pc:sldChg>
      <pc:sldChg chg="del">
        <pc:chgData name="Van De Putte, Luc" userId="c2142daf-a043-45e8-9109-49a0fe62c981" providerId="ADAL" clId="{4FC5F555-8A85-409D-A48E-129DB2A693EA}" dt="2023-12-23T08:55:31.833" v="6009" actId="47"/>
        <pc:sldMkLst>
          <pc:docMk/>
          <pc:sldMk cId="0" sldId="281"/>
        </pc:sldMkLst>
      </pc:sldChg>
      <pc:sldChg chg="del">
        <pc:chgData name="Van De Putte, Luc" userId="c2142daf-a043-45e8-9109-49a0fe62c981" providerId="ADAL" clId="{4FC5F555-8A85-409D-A48E-129DB2A693EA}" dt="2023-12-23T08:55:33.628" v="6010" actId="47"/>
        <pc:sldMkLst>
          <pc:docMk/>
          <pc:sldMk cId="0" sldId="282"/>
        </pc:sldMkLst>
      </pc:sldChg>
      <pc:sldChg chg="delSp modSp mod ord">
        <pc:chgData name="Van De Putte, Luc" userId="c2142daf-a043-45e8-9109-49a0fe62c981" providerId="ADAL" clId="{4FC5F555-8A85-409D-A48E-129DB2A693EA}" dt="2023-12-20T09:12:22.655" v="4516" actId="6549"/>
        <pc:sldMkLst>
          <pc:docMk/>
          <pc:sldMk cId="0" sldId="283"/>
        </pc:sldMkLst>
        <pc:spChg chg="mod">
          <ac:chgData name="Van De Putte, Luc" userId="c2142daf-a043-45e8-9109-49a0fe62c981" providerId="ADAL" clId="{4FC5F555-8A85-409D-A48E-129DB2A693EA}" dt="2023-12-20T09:12:22.655" v="4516" actId="6549"/>
          <ac:spMkLst>
            <pc:docMk/>
            <pc:sldMk cId="0" sldId="283"/>
            <ac:spMk id="3" creationId="{00000000-0000-0000-0000-000000000000}"/>
          </ac:spMkLst>
        </pc:spChg>
        <pc:spChg chg="mod">
          <ac:chgData name="Van De Putte, Luc" userId="c2142daf-a043-45e8-9109-49a0fe62c981" providerId="ADAL" clId="{4FC5F555-8A85-409D-A48E-129DB2A693EA}" dt="2023-12-20T09:03:06.005" v="4257" actId="20577"/>
          <ac:spMkLst>
            <pc:docMk/>
            <pc:sldMk cId="0" sldId="283"/>
            <ac:spMk id="5" creationId="{00000000-0000-0000-0000-000000000000}"/>
          </ac:spMkLst>
        </pc:spChg>
        <pc:picChg chg="del">
          <ac:chgData name="Van De Putte, Luc" userId="c2142daf-a043-45e8-9109-49a0fe62c981" providerId="ADAL" clId="{4FC5F555-8A85-409D-A48E-129DB2A693EA}" dt="2023-12-20T08:52:33.184" v="3963" actId="478"/>
          <ac:picMkLst>
            <pc:docMk/>
            <pc:sldMk cId="0" sldId="283"/>
            <ac:picMk id="2" creationId="{00000000-0000-0000-0000-000000000000}"/>
          </ac:picMkLst>
        </pc:picChg>
        <pc:picChg chg="del">
          <ac:chgData name="Van De Putte, Luc" userId="c2142daf-a043-45e8-9109-49a0fe62c981" providerId="ADAL" clId="{4FC5F555-8A85-409D-A48E-129DB2A693EA}" dt="2023-12-20T08:54:54.558" v="3994" actId="478"/>
          <ac:picMkLst>
            <pc:docMk/>
            <pc:sldMk cId="0" sldId="283"/>
            <ac:picMk id="4" creationId="{00000000-0000-0000-0000-000000000000}"/>
          </ac:picMkLst>
        </pc:picChg>
      </pc:sldChg>
      <pc:sldChg chg="delSp modSp del mod ord">
        <pc:chgData name="Van De Putte, Luc" userId="c2142daf-a043-45e8-9109-49a0fe62c981" providerId="ADAL" clId="{4FC5F555-8A85-409D-A48E-129DB2A693EA}" dt="2023-12-20T09:03:16.099" v="4258" actId="47"/>
        <pc:sldMkLst>
          <pc:docMk/>
          <pc:sldMk cId="0" sldId="284"/>
        </pc:sldMkLst>
        <pc:spChg chg="mod">
          <ac:chgData name="Van De Putte, Luc" userId="c2142daf-a043-45e8-9109-49a0fe62c981" providerId="ADAL" clId="{4FC5F555-8A85-409D-A48E-129DB2A693EA}" dt="2023-12-20T08:56:40.644" v="4026" actId="14100"/>
          <ac:spMkLst>
            <pc:docMk/>
            <pc:sldMk cId="0" sldId="284"/>
            <ac:spMk id="3" creationId="{00000000-0000-0000-0000-000000000000}"/>
          </ac:spMkLst>
        </pc:spChg>
        <pc:spChg chg="mod">
          <ac:chgData name="Van De Putte, Luc" userId="c2142daf-a043-45e8-9109-49a0fe62c981" providerId="ADAL" clId="{4FC5F555-8A85-409D-A48E-129DB2A693EA}" dt="2023-12-20T08:58:16.528" v="4040" actId="12"/>
          <ac:spMkLst>
            <pc:docMk/>
            <pc:sldMk cId="0" sldId="284"/>
            <ac:spMk id="5" creationId="{00000000-0000-0000-0000-000000000000}"/>
          </ac:spMkLst>
        </pc:spChg>
        <pc:picChg chg="del">
          <ac:chgData name="Van De Putte, Luc" userId="c2142daf-a043-45e8-9109-49a0fe62c981" providerId="ADAL" clId="{4FC5F555-8A85-409D-A48E-129DB2A693EA}" dt="2023-12-20T08:53:14.214" v="3970" actId="478"/>
          <ac:picMkLst>
            <pc:docMk/>
            <pc:sldMk cId="0" sldId="284"/>
            <ac:picMk id="2" creationId="{00000000-0000-0000-0000-000000000000}"/>
          </ac:picMkLst>
        </pc:picChg>
      </pc:sldChg>
      <pc:sldChg chg="del">
        <pc:chgData name="Van De Putte, Luc" userId="c2142daf-a043-45e8-9109-49a0fe62c981" providerId="ADAL" clId="{4FC5F555-8A85-409D-A48E-129DB2A693EA}" dt="2023-12-23T08:55:35.011" v="6011" actId="47"/>
        <pc:sldMkLst>
          <pc:docMk/>
          <pc:sldMk cId="0" sldId="285"/>
        </pc:sldMkLst>
      </pc:sldChg>
      <pc:sldChg chg="del">
        <pc:chgData name="Van De Putte, Luc" userId="c2142daf-a043-45e8-9109-49a0fe62c981" providerId="ADAL" clId="{4FC5F555-8A85-409D-A48E-129DB2A693EA}" dt="2023-12-23T08:55:37.241" v="6012" actId="47"/>
        <pc:sldMkLst>
          <pc:docMk/>
          <pc:sldMk cId="0" sldId="286"/>
        </pc:sldMkLst>
      </pc:sldChg>
      <pc:sldChg chg="del">
        <pc:chgData name="Van De Putte, Luc" userId="c2142daf-a043-45e8-9109-49a0fe62c981" providerId="ADAL" clId="{4FC5F555-8A85-409D-A48E-129DB2A693EA}" dt="2023-12-23T08:55:38.059" v="6013" actId="47"/>
        <pc:sldMkLst>
          <pc:docMk/>
          <pc:sldMk cId="0" sldId="287"/>
        </pc:sldMkLst>
      </pc:sldChg>
      <pc:sldChg chg="del">
        <pc:chgData name="Van De Putte, Luc" userId="c2142daf-a043-45e8-9109-49a0fe62c981" providerId="ADAL" clId="{4FC5F555-8A85-409D-A48E-129DB2A693EA}" dt="2023-12-23T08:55:39.305" v="6014" actId="47"/>
        <pc:sldMkLst>
          <pc:docMk/>
          <pc:sldMk cId="0" sldId="288"/>
        </pc:sldMkLst>
      </pc:sldChg>
      <pc:sldChg chg="del">
        <pc:chgData name="Van De Putte, Luc" userId="c2142daf-a043-45e8-9109-49a0fe62c981" providerId="ADAL" clId="{4FC5F555-8A85-409D-A48E-129DB2A693EA}" dt="2023-12-23T08:55:40.617" v="6015" actId="47"/>
        <pc:sldMkLst>
          <pc:docMk/>
          <pc:sldMk cId="0" sldId="289"/>
        </pc:sldMkLst>
      </pc:sldChg>
      <pc:sldChg chg="del">
        <pc:chgData name="Van De Putte, Luc" userId="c2142daf-a043-45e8-9109-49a0fe62c981" providerId="ADAL" clId="{4FC5F555-8A85-409D-A48E-129DB2A693EA}" dt="2023-12-23T08:55:41.213" v="6016" actId="47"/>
        <pc:sldMkLst>
          <pc:docMk/>
          <pc:sldMk cId="0" sldId="290"/>
        </pc:sldMkLst>
      </pc:sldChg>
      <pc:sldChg chg="del">
        <pc:chgData name="Van De Putte, Luc" userId="c2142daf-a043-45e8-9109-49a0fe62c981" providerId="ADAL" clId="{4FC5F555-8A85-409D-A48E-129DB2A693EA}" dt="2023-12-23T08:55:41.780" v="6017" actId="47"/>
        <pc:sldMkLst>
          <pc:docMk/>
          <pc:sldMk cId="0" sldId="291"/>
        </pc:sldMkLst>
      </pc:sldChg>
      <pc:sldChg chg="del">
        <pc:chgData name="Van De Putte, Luc" userId="c2142daf-a043-45e8-9109-49a0fe62c981" providerId="ADAL" clId="{4FC5F555-8A85-409D-A48E-129DB2A693EA}" dt="2023-12-23T08:55:42.960" v="6018" actId="47"/>
        <pc:sldMkLst>
          <pc:docMk/>
          <pc:sldMk cId="0" sldId="292"/>
        </pc:sldMkLst>
      </pc:sldChg>
      <pc:sldChg chg="del">
        <pc:chgData name="Van De Putte, Luc" userId="c2142daf-a043-45e8-9109-49a0fe62c981" providerId="ADAL" clId="{4FC5F555-8A85-409D-A48E-129DB2A693EA}" dt="2023-12-23T08:55:44.761" v="6019" actId="47"/>
        <pc:sldMkLst>
          <pc:docMk/>
          <pc:sldMk cId="0" sldId="293"/>
        </pc:sldMkLst>
      </pc:sldChg>
      <pc:sldChg chg="del">
        <pc:chgData name="Van De Putte, Luc" userId="c2142daf-a043-45e8-9109-49a0fe62c981" providerId="ADAL" clId="{4FC5F555-8A85-409D-A48E-129DB2A693EA}" dt="2023-12-23T08:55:46.833" v="6020" actId="47"/>
        <pc:sldMkLst>
          <pc:docMk/>
          <pc:sldMk cId="0" sldId="294"/>
        </pc:sldMkLst>
      </pc:sldChg>
      <pc:sldChg chg="del">
        <pc:chgData name="Van De Putte, Luc" userId="c2142daf-a043-45e8-9109-49a0fe62c981" providerId="ADAL" clId="{4FC5F555-8A85-409D-A48E-129DB2A693EA}" dt="2023-12-23T08:55:48.012" v="6021" actId="47"/>
        <pc:sldMkLst>
          <pc:docMk/>
          <pc:sldMk cId="0" sldId="295"/>
        </pc:sldMkLst>
      </pc:sldChg>
      <pc:sldChg chg="del">
        <pc:chgData name="Van De Putte, Luc" userId="c2142daf-a043-45e8-9109-49a0fe62c981" providerId="ADAL" clId="{4FC5F555-8A85-409D-A48E-129DB2A693EA}" dt="2023-12-23T08:55:48.960" v="6022" actId="47"/>
        <pc:sldMkLst>
          <pc:docMk/>
          <pc:sldMk cId="0" sldId="296"/>
        </pc:sldMkLst>
      </pc:sldChg>
      <pc:sldChg chg="ord">
        <pc:chgData name="Van De Putte, Luc" userId="c2142daf-a043-45e8-9109-49a0fe62c981" providerId="ADAL" clId="{4FC5F555-8A85-409D-A48E-129DB2A693EA}" dt="2023-12-20T09:22:11.690" v="4619"/>
        <pc:sldMkLst>
          <pc:docMk/>
          <pc:sldMk cId="0" sldId="297"/>
        </pc:sldMkLst>
      </pc:sldChg>
      <pc:sldChg chg="addSp delSp modSp mod ord">
        <pc:chgData name="Van De Putte, Luc" userId="c2142daf-a043-45e8-9109-49a0fe62c981" providerId="ADAL" clId="{4FC5F555-8A85-409D-A48E-129DB2A693EA}" dt="2023-12-20T09:53:37.495" v="4870" actId="12"/>
        <pc:sldMkLst>
          <pc:docMk/>
          <pc:sldMk cId="0" sldId="298"/>
        </pc:sldMkLst>
        <pc:spChg chg="mod">
          <ac:chgData name="Van De Putte, Luc" userId="c2142daf-a043-45e8-9109-49a0fe62c981" providerId="ADAL" clId="{4FC5F555-8A85-409D-A48E-129DB2A693EA}" dt="2023-12-20T09:52:38.217" v="4857" actId="20577"/>
          <ac:spMkLst>
            <pc:docMk/>
            <pc:sldMk cId="0" sldId="298"/>
            <ac:spMk id="3" creationId="{00000000-0000-0000-0000-000000000000}"/>
          </ac:spMkLst>
        </pc:spChg>
        <pc:spChg chg="mod">
          <ac:chgData name="Van De Putte, Luc" userId="c2142daf-a043-45e8-9109-49a0fe62c981" providerId="ADAL" clId="{4FC5F555-8A85-409D-A48E-129DB2A693EA}" dt="2023-12-20T09:53:37.495" v="4870" actId="12"/>
          <ac:spMkLst>
            <pc:docMk/>
            <pc:sldMk cId="0" sldId="298"/>
            <ac:spMk id="5" creationId="{00000000-0000-0000-0000-000000000000}"/>
          </ac:spMkLst>
        </pc:spChg>
        <pc:picChg chg="add del">
          <ac:chgData name="Van De Putte, Luc" userId="c2142daf-a043-45e8-9109-49a0fe62c981" providerId="ADAL" clId="{4FC5F555-8A85-409D-A48E-129DB2A693EA}" dt="2023-12-20T09:52:37.154" v="4855" actId="478"/>
          <ac:picMkLst>
            <pc:docMk/>
            <pc:sldMk cId="0" sldId="298"/>
            <ac:picMk id="2" creationId="{00000000-0000-0000-0000-000000000000}"/>
          </ac:picMkLst>
        </pc:picChg>
        <pc:picChg chg="del">
          <ac:chgData name="Van De Putte, Luc" userId="c2142daf-a043-45e8-9109-49a0fe62c981" providerId="ADAL" clId="{4FC5F555-8A85-409D-A48E-129DB2A693EA}" dt="2023-12-20T09:52:12.200" v="4848" actId="478"/>
          <ac:picMkLst>
            <pc:docMk/>
            <pc:sldMk cId="0" sldId="298"/>
            <ac:picMk id="4" creationId="{00000000-0000-0000-0000-000000000000}"/>
          </ac:picMkLst>
        </pc:picChg>
      </pc:sldChg>
      <pc:sldChg chg="addSp delSp modSp mod ord">
        <pc:chgData name="Van De Putte, Luc" userId="c2142daf-a043-45e8-9109-49a0fe62c981" providerId="ADAL" clId="{4FC5F555-8A85-409D-A48E-129DB2A693EA}" dt="2023-12-20T09:51:38.592" v="4846" actId="14734"/>
        <pc:sldMkLst>
          <pc:docMk/>
          <pc:sldMk cId="0" sldId="299"/>
        </pc:sldMkLst>
        <pc:spChg chg="add del mod">
          <ac:chgData name="Van De Putte, Luc" userId="c2142daf-a043-45e8-9109-49a0fe62c981" providerId="ADAL" clId="{4FC5F555-8A85-409D-A48E-129DB2A693EA}" dt="2023-12-20T09:50:36.775" v="4830" actId="478"/>
          <ac:spMkLst>
            <pc:docMk/>
            <pc:sldMk cId="0" sldId="299"/>
            <ac:spMk id="9" creationId="{DC09558A-2338-07B3-54C7-D1736C42808F}"/>
          </ac:spMkLst>
        </pc:spChg>
        <pc:graphicFrameChg chg="mod modGraphic">
          <ac:chgData name="Van De Putte, Luc" userId="c2142daf-a043-45e8-9109-49a0fe62c981" providerId="ADAL" clId="{4FC5F555-8A85-409D-A48E-129DB2A693EA}" dt="2023-12-20T09:51:38.592" v="4846" actId="14734"/>
          <ac:graphicFrameMkLst>
            <pc:docMk/>
            <pc:sldMk cId="0" sldId="299"/>
            <ac:graphicFrameMk id="7" creationId="{00000000-0000-0000-0000-000000000000}"/>
          </ac:graphicFrameMkLst>
        </pc:graphicFrameChg>
        <pc:graphicFrameChg chg="add del mod">
          <ac:chgData name="Van De Putte, Luc" userId="c2142daf-a043-45e8-9109-49a0fe62c981" providerId="ADAL" clId="{4FC5F555-8A85-409D-A48E-129DB2A693EA}" dt="2023-12-20T09:50:36.775" v="4830" actId="478"/>
          <ac:graphicFrameMkLst>
            <pc:docMk/>
            <pc:sldMk cId="0" sldId="299"/>
            <ac:graphicFrameMk id="8" creationId="{FB670B34-CB0E-6A96-7617-4313CB044746}"/>
          </ac:graphicFrameMkLst>
        </pc:graphicFrameChg>
      </pc:sldChg>
      <pc:sldChg chg="ord">
        <pc:chgData name="Van De Putte, Luc" userId="c2142daf-a043-45e8-9109-49a0fe62c981" providerId="ADAL" clId="{4FC5F555-8A85-409D-A48E-129DB2A693EA}" dt="2023-12-20T09:22:11.690" v="4619"/>
        <pc:sldMkLst>
          <pc:docMk/>
          <pc:sldMk cId="0" sldId="300"/>
        </pc:sldMkLst>
      </pc:sldChg>
      <pc:sldChg chg="ord">
        <pc:chgData name="Van De Putte, Luc" userId="c2142daf-a043-45e8-9109-49a0fe62c981" providerId="ADAL" clId="{4FC5F555-8A85-409D-A48E-129DB2A693EA}" dt="2023-12-20T09:22:11.690" v="4619"/>
        <pc:sldMkLst>
          <pc:docMk/>
          <pc:sldMk cId="0" sldId="301"/>
        </pc:sldMkLst>
      </pc:sldChg>
      <pc:sldChg chg="ord">
        <pc:chgData name="Van De Putte, Luc" userId="c2142daf-a043-45e8-9109-49a0fe62c981" providerId="ADAL" clId="{4FC5F555-8A85-409D-A48E-129DB2A693EA}" dt="2023-12-20T09:22:11.690" v="4619"/>
        <pc:sldMkLst>
          <pc:docMk/>
          <pc:sldMk cId="0" sldId="302"/>
        </pc:sldMkLst>
      </pc:sldChg>
      <pc:sldChg chg="ord">
        <pc:chgData name="Van De Putte, Luc" userId="c2142daf-a043-45e8-9109-49a0fe62c981" providerId="ADAL" clId="{4FC5F555-8A85-409D-A48E-129DB2A693EA}" dt="2023-12-20T09:22:11.690" v="4619"/>
        <pc:sldMkLst>
          <pc:docMk/>
          <pc:sldMk cId="0" sldId="303"/>
        </pc:sldMkLst>
      </pc:sldChg>
      <pc:sldChg chg="ord">
        <pc:chgData name="Van De Putte, Luc" userId="c2142daf-a043-45e8-9109-49a0fe62c981" providerId="ADAL" clId="{4FC5F555-8A85-409D-A48E-129DB2A693EA}" dt="2023-12-20T09:22:11.690" v="4619"/>
        <pc:sldMkLst>
          <pc:docMk/>
          <pc:sldMk cId="0" sldId="304"/>
        </pc:sldMkLst>
      </pc:sldChg>
      <pc:sldChg chg="ord">
        <pc:chgData name="Van De Putte, Luc" userId="c2142daf-a043-45e8-9109-49a0fe62c981" providerId="ADAL" clId="{4FC5F555-8A85-409D-A48E-129DB2A693EA}" dt="2023-12-20T09:22:11.690" v="4619"/>
        <pc:sldMkLst>
          <pc:docMk/>
          <pc:sldMk cId="0" sldId="305"/>
        </pc:sldMkLst>
      </pc:sldChg>
      <pc:sldChg chg="ord">
        <pc:chgData name="Van De Putte, Luc" userId="c2142daf-a043-45e8-9109-49a0fe62c981" providerId="ADAL" clId="{4FC5F555-8A85-409D-A48E-129DB2A693EA}" dt="2023-12-20T09:22:11.690" v="4619"/>
        <pc:sldMkLst>
          <pc:docMk/>
          <pc:sldMk cId="0" sldId="306"/>
        </pc:sldMkLst>
      </pc:sldChg>
      <pc:sldChg chg="ord">
        <pc:chgData name="Van De Putte, Luc" userId="c2142daf-a043-45e8-9109-49a0fe62c981" providerId="ADAL" clId="{4FC5F555-8A85-409D-A48E-129DB2A693EA}" dt="2023-12-20T09:22:11.690" v="4619"/>
        <pc:sldMkLst>
          <pc:docMk/>
          <pc:sldMk cId="0" sldId="307"/>
        </pc:sldMkLst>
      </pc:sldChg>
      <pc:sldChg chg="del">
        <pc:chgData name="Van De Putte, Luc" userId="c2142daf-a043-45e8-9109-49a0fe62c981" providerId="ADAL" clId="{4FC5F555-8A85-409D-A48E-129DB2A693EA}" dt="2023-12-19T20:30:08.030" v="1524" actId="47"/>
        <pc:sldMkLst>
          <pc:docMk/>
          <pc:sldMk cId="4257877611" sldId="309"/>
        </pc:sldMkLst>
      </pc:sldChg>
      <pc:sldChg chg="modSp del mod">
        <pc:chgData name="Van De Putte, Luc" userId="c2142daf-a043-45e8-9109-49a0fe62c981" providerId="ADAL" clId="{4FC5F555-8A85-409D-A48E-129DB2A693EA}" dt="2023-12-20T07:39:08.268" v="2898" actId="47"/>
        <pc:sldMkLst>
          <pc:docMk/>
          <pc:sldMk cId="965330722" sldId="310"/>
        </pc:sldMkLst>
        <pc:spChg chg="mod">
          <ac:chgData name="Van De Putte, Luc" userId="c2142daf-a043-45e8-9109-49a0fe62c981" providerId="ADAL" clId="{4FC5F555-8A85-409D-A48E-129DB2A693EA}" dt="2023-12-19T20:55:08.913" v="2008" actId="6549"/>
          <ac:spMkLst>
            <pc:docMk/>
            <pc:sldMk cId="965330722" sldId="310"/>
            <ac:spMk id="3" creationId="{00000000-0000-0000-0000-000000000000}"/>
          </ac:spMkLst>
        </pc:spChg>
        <pc:picChg chg="mod">
          <ac:chgData name="Van De Putte, Luc" userId="c2142daf-a043-45e8-9109-49a0fe62c981" providerId="ADAL" clId="{4FC5F555-8A85-409D-A48E-129DB2A693EA}" dt="2023-12-19T20:33:13.612" v="1584" actId="14100"/>
          <ac:picMkLst>
            <pc:docMk/>
            <pc:sldMk cId="965330722" sldId="310"/>
            <ac:picMk id="2" creationId="{0E5C0204-C401-A493-FDE6-FF075A85D604}"/>
          </ac:picMkLst>
        </pc:picChg>
      </pc:sldChg>
      <pc:sldChg chg="del">
        <pc:chgData name="Van De Putte, Luc" userId="c2142daf-a043-45e8-9109-49a0fe62c981" providerId="ADAL" clId="{4FC5F555-8A85-409D-A48E-129DB2A693EA}" dt="2023-12-19T20:30:06.231" v="1523" actId="47"/>
        <pc:sldMkLst>
          <pc:docMk/>
          <pc:sldMk cId="1679945545" sldId="312"/>
        </pc:sldMkLst>
      </pc:sldChg>
      <pc:sldChg chg="addSp delSp modSp mod">
        <pc:chgData name="Van De Putte, Luc" userId="c2142daf-a043-45e8-9109-49a0fe62c981" providerId="ADAL" clId="{4FC5F555-8A85-409D-A48E-129DB2A693EA}" dt="2023-12-20T13:17:19.557" v="5270" actId="21"/>
        <pc:sldMkLst>
          <pc:docMk/>
          <pc:sldMk cId="2191390911" sldId="313"/>
        </pc:sldMkLst>
        <pc:spChg chg="mod">
          <ac:chgData name="Van De Putte, Luc" userId="c2142daf-a043-45e8-9109-49a0fe62c981" providerId="ADAL" clId="{4FC5F555-8A85-409D-A48E-129DB2A693EA}" dt="2023-12-19T20:55:52.261" v="2013" actId="20577"/>
          <ac:spMkLst>
            <pc:docMk/>
            <pc:sldMk cId="2191390911" sldId="313"/>
            <ac:spMk id="3" creationId="{00000000-0000-0000-0000-000000000000}"/>
          </ac:spMkLst>
        </pc:spChg>
        <pc:spChg chg="mod">
          <ac:chgData name="Van De Putte, Luc" userId="c2142daf-a043-45e8-9109-49a0fe62c981" providerId="ADAL" clId="{4FC5F555-8A85-409D-A48E-129DB2A693EA}" dt="2023-12-20T07:56:18.573" v="3273" actId="1076"/>
          <ac:spMkLst>
            <pc:docMk/>
            <pc:sldMk cId="2191390911" sldId="313"/>
            <ac:spMk id="5" creationId="{00000000-0000-0000-0000-000000000000}"/>
          </ac:spMkLst>
        </pc:spChg>
        <pc:spChg chg="add mod">
          <ac:chgData name="Van De Putte, Luc" userId="c2142daf-a043-45e8-9109-49a0fe62c981" providerId="ADAL" clId="{4FC5F555-8A85-409D-A48E-129DB2A693EA}" dt="2023-12-20T07:56:24.117" v="3274" actId="1076"/>
          <ac:spMkLst>
            <pc:docMk/>
            <pc:sldMk cId="2191390911" sldId="313"/>
            <ac:spMk id="8" creationId="{518C5174-A839-7176-345A-4311DA2222FD}"/>
          </ac:spMkLst>
        </pc:spChg>
        <pc:spChg chg="add del mod">
          <ac:chgData name="Van De Putte, Luc" userId="c2142daf-a043-45e8-9109-49a0fe62c981" providerId="ADAL" clId="{4FC5F555-8A85-409D-A48E-129DB2A693EA}" dt="2023-12-20T13:17:19.557" v="5270" actId="21"/>
          <ac:spMkLst>
            <pc:docMk/>
            <pc:sldMk cId="2191390911" sldId="313"/>
            <ac:spMk id="9" creationId="{592A82B5-BC20-C532-A84A-E41554EA473E}"/>
          </ac:spMkLst>
        </pc:spChg>
        <pc:picChg chg="add mod">
          <ac:chgData name="Van De Putte, Luc" userId="c2142daf-a043-45e8-9109-49a0fe62c981" providerId="ADAL" clId="{4FC5F555-8A85-409D-A48E-129DB2A693EA}" dt="2023-12-18T16:52:31.516" v="264" actId="1076"/>
          <ac:picMkLst>
            <pc:docMk/>
            <pc:sldMk cId="2191390911" sldId="313"/>
            <ac:picMk id="7" creationId="{5E746FFB-C5E6-26BA-CCFA-35110F11B01C}"/>
          </ac:picMkLst>
        </pc:picChg>
      </pc:sldChg>
      <pc:sldChg chg="addSp delSp modSp add del mod ord">
        <pc:chgData name="Van De Putte, Luc" userId="c2142daf-a043-45e8-9109-49a0fe62c981" providerId="ADAL" clId="{4FC5F555-8A85-409D-A48E-129DB2A693EA}" dt="2023-12-20T14:30:39.529" v="5712" actId="47"/>
        <pc:sldMkLst>
          <pc:docMk/>
          <pc:sldMk cId="3526860751" sldId="314"/>
        </pc:sldMkLst>
        <pc:spChg chg="mod">
          <ac:chgData name="Van De Putte, Luc" userId="c2142daf-a043-45e8-9109-49a0fe62c981" providerId="ADAL" clId="{4FC5F555-8A85-409D-A48E-129DB2A693EA}" dt="2023-12-20T08:02:35.790" v="3290" actId="6549"/>
          <ac:spMkLst>
            <pc:docMk/>
            <pc:sldMk cId="3526860751" sldId="314"/>
            <ac:spMk id="3" creationId="{00000000-0000-0000-0000-000000000000}"/>
          </ac:spMkLst>
        </pc:spChg>
        <pc:spChg chg="mod">
          <ac:chgData name="Van De Putte, Luc" userId="c2142daf-a043-45e8-9109-49a0fe62c981" providerId="ADAL" clId="{4FC5F555-8A85-409D-A48E-129DB2A693EA}" dt="2023-12-20T08:04:40.428" v="3321" actId="14100"/>
          <ac:spMkLst>
            <pc:docMk/>
            <pc:sldMk cId="3526860751" sldId="314"/>
            <ac:spMk id="5" creationId="{00000000-0000-0000-0000-000000000000}"/>
          </ac:spMkLst>
        </pc:spChg>
        <pc:spChg chg="del mod">
          <ac:chgData name="Van De Putte, Luc" userId="c2142daf-a043-45e8-9109-49a0fe62c981" providerId="ADAL" clId="{4FC5F555-8A85-409D-A48E-129DB2A693EA}" dt="2023-12-18T17:13:51.532" v="483" actId="478"/>
          <ac:spMkLst>
            <pc:docMk/>
            <pc:sldMk cId="3526860751" sldId="314"/>
            <ac:spMk id="8" creationId="{518C5174-A839-7176-345A-4311DA2222FD}"/>
          </ac:spMkLst>
        </pc:spChg>
        <pc:graphicFrameChg chg="add del mod modGraphic">
          <ac:chgData name="Van De Putte, Luc" userId="c2142daf-a043-45e8-9109-49a0fe62c981" providerId="ADAL" clId="{4FC5F555-8A85-409D-A48E-129DB2A693EA}" dt="2023-12-18T17:16:06.040" v="495" actId="478"/>
          <ac:graphicFrameMkLst>
            <pc:docMk/>
            <pc:sldMk cId="3526860751" sldId="314"/>
            <ac:graphicFrameMk id="2" creationId="{7B038616-FD44-A398-6BCA-D39FA66B5D55}"/>
          </ac:graphicFrameMkLst>
        </pc:graphicFrameChg>
        <pc:graphicFrameChg chg="add mod modGraphic">
          <ac:chgData name="Van De Putte, Luc" userId="c2142daf-a043-45e8-9109-49a0fe62c981" providerId="ADAL" clId="{4FC5F555-8A85-409D-A48E-129DB2A693EA}" dt="2023-12-18T18:21:06.088" v="778" actId="1076"/>
          <ac:graphicFrameMkLst>
            <pc:docMk/>
            <pc:sldMk cId="3526860751" sldId="314"/>
            <ac:graphicFrameMk id="6" creationId="{056CBEB6-32CE-CDC3-D6E3-4BC7B3E1C0CE}"/>
          </ac:graphicFrameMkLst>
        </pc:graphicFrameChg>
        <pc:picChg chg="del mod">
          <ac:chgData name="Van De Putte, Luc" userId="c2142daf-a043-45e8-9109-49a0fe62c981" providerId="ADAL" clId="{4FC5F555-8A85-409D-A48E-129DB2A693EA}" dt="2023-12-18T17:16:37.467" v="498" actId="478"/>
          <ac:picMkLst>
            <pc:docMk/>
            <pc:sldMk cId="3526860751" sldId="314"/>
            <ac:picMk id="4" creationId="{DAC48A2E-202C-037D-8B0D-5FBEA4E397FE}"/>
          </ac:picMkLst>
        </pc:picChg>
        <pc:picChg chg="del">
          <ac:chgData name="Van De Putte, Luc" userId="c2142daf-a043-45e8-9109-49a0fe62c981" providerId="ADAL" clId="{4FC5F555-8A85-409D-A48E-129DB2A693EA}" dt="2023-12-18T17:12:59.889" v="472" actId="478"/>
          <ac:picMkLst>
            <pc:docMk/>
            <pc:sldMk cId="3526860751" sldId="314"/>
            <ac:picMk id="7" creationId="{5E746FFB-C5E6-26BA-CCFA-35110F11B01C}"/>
          </ac:picMkLst>
        </pc:picChg>
        <pc:picChg chg="add mod modCrop">
          <ac:chgData name="Van De Putte, Luc" userId="c2142daf-a043-45e8-9109-49a0fe62c981" providerId="ADAL" clId="{4FC5F555-8A85-409D-A48E-129DB2A693EA}" dt="2023-12-20T08:04:33.126" v="3320" actId="732"/>
          <ac:picMkLst>
            <pc:docMk/>
            <pc:sldMk cId="3526860751" sldId="314"/>
            <ac:picMk id="9" creationId="{E3F0235C-11A2-C06E-4F58-44F1ED242698}"/>
          </ac:picMkLst>
        </pc:picChg>
        <pc:cxnChg chg="add mod">
          <ac:chgData name="Van De Putte, Luc" userId="c2142daf-a043-45e8-9109-49a0fe62c981" providerId="ADAL" clId="{4FC5F555-8A85-409D-A48E-129DB2A693EA}" dt="2023-12-20T08:04:04.214" v="3316" actId="14100"/>
          <ac:cxnSpMkLst>
            <pc:docMk/>
            <pc:sldMk cId="3526860751" sldId="314"/>
            <ac:cxnSpMk id="11" creationId="{84BC5A2F-D40E-4B90-58AC-802DC12BD4A3}"/>
          </ac:cxnSpMkLst>
        </pc:cxnChg>
        <pc:cxnChg chg="add mod">
          <ac:chgData name="Van De Putte, Luc" userId="c2142daf-a043-45e8-9109-49a0fe62c981" providerId="ADAL" clId="{4FC5F555-8A85-409D-A48E-129DB2A693EA}" dt="2023-12-20T08:04:19.699" v="3318" actId="14100"/>
          <ac:cxnSpMkLst>
            <pc:docMk/>
            <pc:sldMk cId="3526860751" sldId="314"/>
            <ac:cxnSpMk id="12" creationId="{13A2278A-10BD-FE5F-4DE5-F9AA22085B2A}"/>
          </ac:cxnSpMkLst>
        </pc:cxnChg>
      </pc:sldChg>
      <pc:sldChg chg="modSp add mod ord">
        <pc:chgData name="Van De Putte, Luc" userId="c2142daf-a043-45e8-9109-49a0fe62c981" providerId="ADAL" clId="{4FC5F555-8A85-409D-A48E-129DB2A693EA}" dt="2023-12-20T14:35:59.538" v="5810" actId="20577"/>
        <pc:sldMkLst>
          <pc:docMk/>
          <pc:sldMk cId="3868800106" sldId="315"/>
        </pc:sldMkLst>
        <pc:spChg chg="mod">
          <ac:chgData name="Van De Putte, Luc" userId="c2142daf-a043-45e8-9109-49a0fe62c981" providerId="ADAL" clId="{4FC5F555-8A85-409D-A48E-129DB2A693EA}" dt="2023-12-20T14:34:13.291" v="5780" actId="6549"/>
          <ac:spMkLst>
            <pc:docMk/>
            <pc:sldMk cId="3868800106" sldId="315"/>
            <ac:spMk id="3" creationId="{00000000-0000-0000-0000-000000000000}"/>
          </ac:spMkLst>
        </pc:spChg>
        <pc:spChg chg="mod">
          <ac:chgData name="Van De Putte, Luc" userId="c2142daf-a043-45e8-9109-49a0fe62c981" providerId="ADAL" clId="{4FC5F555-8A85-409D-A48E-129DB2A693EA}" dt="2023-12-20T14:35:59.538" v="5810" actId="20577"/>
          <ac:spMkLst>
            <pc:docMk/>
            <pc:sldMk cId="3868800106" sldId="315"/>
            <ac:spMk id="5" creationId="{00000000-0000-0000-0000-000000000000}"/>
          </ac:spMkLst>
        </pc:spChg>
      </pc:sldChg>
      <pc:sldChg chg="addSp delSp modSp add del mod">
        <pc:chgData name="Van De Putte, Luc" userId="c2142daf-a043-45e8-9109-49a0fe62c981" providerId="ADAL" clId="{4FC5F555-8A85-409D-A48E-129DB2A693EA}" dt="2023-12-19T21:13:16.358" v="2301" actId="47"/>
        <pc:sldMkLst>
          <pc:docMk/>
          <pc:sldMk cId="3902124702" sldId="316"/>
        </pc:sldMkLst>
        <pc:spChg chg="mod">
          <ac:chgData name="Van De Putte, Luc" userId="c2142daf-a043-45e8-9109-49a0fe62c981" providerId="ADAL" clId="{4FC5F555-8A85-409D-A48E-129DB2A693EA}" dt="2023-12-19T20:57:02.794" v="2030" actId="20577"/>
          <ac:spMkLst>
            <pc:docMk/>
            <pc:sldMk cId="3902124702" sldId="316"/>
            <ac:spMk id="3" creationId="{00000000-0000-0000-0000-000000000000}"/>
          </ac:spMkLst>
        </pc:spChg>
        <pc:spChg chg="mod">
          <ac:chgData name="Van De Putte, Luc" userId="c2142daf-a043-45e8-9109-49a0fe62c981" providerId="ADAL" clId="{4FC5F555-8A85-409D-A48E-129DB2A693EA}" dt="2023-12-18T19:08:23.388" v="899" actId="1076"/>
          <ac:spMkLst>
            <pc:docMk/>
            <pc:sldMk cId="3902124702" sldId="316"/>
            <ac:spMk id="5" creationId="{00000000-0000-0000-0000-000000000000}"/>
          </ac:spMkLst>
        </pc:spChg>
        <pc:picChg chg="add mod">
          <ac:chgData name="Van De Putte, Luc" userId="c2142daf-a043-45e8-9109-49a0fe62c981" providerId="ADAL" clId="{4FC5F555-8A85-409D-A48E-129DB2A693EA}" dt="2023-12-19T20:56:46.734" v="2026" actId="1076"/>
          <ac:picMkLst>
            <pc:docMk/>
            <pc:sldMk cId="3902124702" sldId="316"/>
            <ac:picMk id="4" creationId="{62C8C2AA-FC75-A2ED-74C6-BC9DB518FA3C}"/>
          </ac:picMkLst>
        </pc:picChg>
        <pc:picChg chg="del">
          <ac:chgData name="Van De Putte, Luc" userId="c2142daf-a043-45e8-9109-49a0fe62c981" providerId="ADAL" clId="{4FC5F555-8A85-409D-A48E-129DB2A693EA}" dt="2023-12-18T19:07:13.159" v="882" actId="478"/>
          <ac:picMkLst>
            <pc:docMk/>
            <pc:sldMk cId="3902124702" sldId="316"/>
            <ac:picMk id="6" creationId="{00000000-0000-0000-0000-000000000000}"/>
          </ac:picMkLst>
        </pc:picChg>
      </pc:sldChg>
      <pc:sldChg chg="add del">
        <pc:chgData name="Van De Putte, Luc" userId="c2142daf-a043-45e8-9109-49a0fe62c981" providerId="ADAL" clId="{4FC5F555-8A85-409D-A48E-129DB2A693EA}" dt="2023-12-18T18:23:23.653" v="784" actId="47"/>
        <pc:sldMkLst>
          <pc:docMk/>
          <pc:sldMk cId="1147188606" sldId="317"/>
        </pc:sldMkLst>
      </pc:sldChg>
      <pc:sldChg chg="modSp mod">
        <pc:chgData name="Van De Putte, Luc" userId="c2142daf-a043-45e8-9109-49a0fe62c981" providerId="ADAL" clId="{4FC5F555-8A85-409D-A48E-129DB2A693EA}" dt="2023-12-20T14:17:41.814" v="5566" actId="20577"/>
        <pc:sldMkLst>
          <pc:docMk/>
          <pc:sldMk cId="1994533406" sldId="317"/>
        </pc:sldMkLst>
        <pc:spChg chg="mod">
          <ac:chgData name="Van De Putte, Luc" userId="c2142daf-a043-45e8-9109-49a0fe62c981" providerId="ADAL" clId="{4FC5F555-8A85-409D-A48E-129DB2A693EA}" dt="2023-12-20T14:17:41.814" v="5566" actId="20577"/>
          <ac:spMkLst>
            <pc:docMk/>
            <pc:sldMk cId="1994533406" sldId="317"/>
            <ac:spMk id="5" creationId="{00000000-0000-0000-0000-000000000000}"/>
          </ac:spMkLst>
        </pc:spChg>
      </pc:sldChg>
      <pc:sldChg chg="modSp mod ord">
        <pc:chgData name="Van De Putte, Luc" userId="c2142daf-a043-45e8-9109-49a0fe62c981" providerId="ADAL" clId="{4FC5F555-8A85-409D-A48E-129DB2A693EA}" dt="2023-12-20T07:45:54.675" v="3112" actId="20577"/>
        <pc:sldMkLst>
          <pc:docMk/>
          <pc:sldMk cId="2294627151" sldId="318"/>
        </pc:sldMkLst>
        <pc:spChg chg="mod">
          <ac:chgData name="Van De Putte, Luc" userId="c2142daf-a043-45e8-9109-49a0fe62c981" providerId="ADAL" clId="{4FC5F555-8A85-409D-A48E-129DB2A693EA}" dt="2023-12-19T20:34:30.140" v="1598" actId="6549"/>
          <ac:spMkLst>
            <pc:docMk/>
            <pc:sldMk cId="2294627151" sldId="318"/>
            <ac:spMk id="3" creationId="{00000000-0000-0000-0000-000000000000}"/>
          </ac:spMkLst>
        </pc:spChg>
        <pc:spChg chg="mod">
          <ac:chgData name="Van De Putte, Luc" userId="c2142daf-a043-45e8-9109-49a0fe62c981" providerId="ADAL" clId="{4FC5F555-8A85-409D-A48E-129DB2A693EA}" dt="2023-12-20T07:45:54.675" v="3112" actId="20577"/>
          <ac:spMkLst>
            <pc:docMk/>
            <pc:sldMk cId="2294627151" sldId="318"/>
            <ac:spMk id="5" creationId="{00000000-0000-0000-0000-000000000000}"/>
          </ac:spMkLst>
        </pc:spChg>
      </pc:sldChg>
      <pc:sldChg chg="addSp delSp modSp add mod modAnim">
        <pc:chgData name="Van De Putte, Luc" userId="c2142daf-a043-45e8-9109-49a0fe62c981" providerId="ADAL" clId="{4FC5F555-8A85-409D-A48E-129DB2A693EA}" dt="2023-12-20T07:33:39.929" v="2884" actId="20577"/>
        <pc:sldMkLst>
          <pc:docMk/>
          <pc:sldMk cId="749663653" sldId="319"/>
        </pc:sldMkLst>
        <pc:spChg chg="mod">
          <ac:chgData name="Van De Putte, Luc" userId="c2142daf-a043-45e8-9109-49a0fe62c981" providerId="ADAL" clId="{4FC5F555-8A85-409D-A48E-129DB2A693EA}" dt="2023-12-19T20:55:17.040" v="2010" actId="6549"/>
          <ac:spMkLst>
            <pc:docMk/>
            <pc:sldMk cId="749663653" sldId="319"/>
            <ac:spMk id="3" creationId="{00000000-0000-0000-0000-000000000000}"/>
          </ac:spMkLst>
        </pc:spChg>
        <pc:spChg chg="add del mod">
          <ac:chgData name="Van De Putte, Luc" userId="c2142daf-a043-45e8-9109-49a0fe62c981" providerId="ADAL" clId="{4FC5F555-8A85-409D-A48E-129DB2A693EA}" dt="2023-12-19T20:21:10.504" v="1310" actId="478"/>
          <ac:spMkLst>
            <pc:docMk/>
            <pc:sldMk cId="749663653" sldId="319"/>
            <ac:spMk id="4" creationId="{D5970558-EF8A-0964-AA89-3B08E1AADE50}"/>
          </ac:spMkLst>
        </pc:spChg>
        <pc:spChg chg="mod">
          <ac:chgData name="Van De Putte, Luc" userId="c2142daf-a043-45e8-9109-49a0fe62c981" providerId="ADAL" clId="{4FC5F555-8A85-409D-A48E-129DB2A693EA}" dt="2023-12-20T07:33:39.929" v="2884" actId="20577"/>
          <ac:spMkLst>
            <pc:docMk/>
            <pc:sldMk cId="749663653" sldId="319"/>
            <ac:spMk id="5" creationId="{00000000-0000-0000-0000-000000000000}"/>
          </ac:spMkLst>
        </pc:spChg>
        <pc:spChg chg="add mod ord">
          <ac:chgData name="Van De Putte, Luc" userId="c2142daf-a043-45e8-9109-49a0fe62c981" providerId="ADAL" clId="{4FC5F555-8A85-409D-A48E-129DB2A693EA}" dt="2023-12-19T20:22:32.224" v="1318" actId="1076"/>
          <ac:spMkLst>
            <pc:docMk/>
            <pc:sldMk cId="749663653" sldId="319"/>
            <ac:spMk id="6" creationId="{EAD0BFAB-F157-0AA5-3329-3175383AD86C}"/>
          </ac:spMkLst>
        </pc:spChg>
        <pc:spChg chg="add mod">
          <ac:chgData name="Van De Putte, Luc" userId="c2142daf-a043-45e8-9109-49a0fe62c981" providerId="ADAL" clId="{4FC5F555-8A85-409D-A48E-129DB2A693EA}" dt="2023-12-19T20:22:32.224" v="1318" actId="1076"/>
          <ac:spMkLst>
            <pc:docMk/>
            <pc:sldMk cId="749663653" sldId="319"/>
            <ac:spMk id="7" creationId="{4331485D-6CB5-8F76-F806-75EB535746F5}"/>
          </ac:spMkLst>
        </pc:spChg>
        <pc:picChg chg="add mod">
          <ac:chgData name="Van De Putte, Luc" userId="c2142daf-a043-45e8-9109-49a0fe62c981" providerId="ADAL" clId="{4FC5F555-8A85-409D-A48E-129DB2A693EA}" dt="2023-12-19T20:14:22.796" v="1280" actId="1076"/>
          <ac:picMkLst>
            <pc:docMk/>
            <pc:sldMk cId="749663653" sldId="319"/>
            <ac:picMk id="2" creationId="{4206D9D9-9958-D679-1F29-934F542B5D96}"/>
          </ac:picMkLst>
        </pc:picChg>
      </pc:sldChg>
      <pc:sldChg chg="add ord">
        <pc:chgData name="Van De Putte, Luc" userId="c2142daf-a043-45e8-9109-49a0fe62c981" providerId="ADAL" clId="{4FC5F555-8A85-409D-A48E-129DB2A693EA}" dt="2023-12-19T20:36:38.471" v="1608"/>
        <pc:sldMkLst>
          <pc:docMk/>
          <pc:sldMk cId="3455885697" sldId="320"/>
        </pc:sldMkLst>
      </pc:sldChg>
      <pc:sldChg chg="addSp delSp modSp add mod">
        <pc:chgData name="Van De Putte, Luc" userId="c2142daf-a043-45e8-9109-49a0fe62c981" providerId="ADAL" clId="{4FC5F555-8A85-409D-A48E-129DB2A693EA}" dt="2023-12-19T20:49:46.371" v="1803" actId="20577"/>
        <pc:sldMkLst>
          <pc:docMk/>
          <pc:sldMk cId="1327024995" sldId="321"/>
        </pc:sldMkLst>
        <pc:spChg chg="mod">
          <ac:chgData name="Van De Putte, Luc" userId="c2142daf-a043-45e8-9109-49a0fe62c981" providerId="ADAL" clId="{4FC5F555-8A85-409D-A48E-129DB2A693EA}" dt="2023-12-19T20:49:46.371" v="1803" actId="20577"/>
          <ac:spMkLst>
            <pc:docMk/>
            <pc:sldMk cId="1327024995" sldId="321"/>
            <ac:spMk id="3" creationId="{00000000-0000-0000-0000-000000000000}"/>
          </ac:spMkLst>
        </pc:spChg>
        <pc:spChg chg="add del mod">
          <ac:chgData name="Van De Putte, Luc" userId="c2142daf-a043-45e8-9109-49a0fe62c981" providerId="ADAL" clId="{4FC5F555-8A85-409D-A48E-129DB2A693EA}" dt="2023-12-19T20:38:26.540" v="1632" actId="478"/>
          <ac:spMkLst>
            <pc:docMk/>
            <pc:sldMk cId="1327024995" sldId="321"/>
            <ac:spMk id="4" creationId="{8AEEC03C-94C5-61A2-A6F5-3C0E9E824D6D}"/>
          </ac:spMkLst>
        </pc:spChg>
        <pc:spChg chg="mod">
          <ac:chgData name="Van De Putte, Luc" userId="c2142daf-a043-45e8-9109-49a0fe62c981" providerId="ADAL" clId="{4FC5F555-8A85-409D-A48E-129DB2A693EA}" dt="2023-12-19T20:44:13.090" v="1710" actId="115"/>
          <ac:spMkLst>
            <pc:docMk/>
            <pc:sldMk cId="1327024995" sldId="321"/>
            <ac:spMk id="5" creationId="{00000000-0000-0000-0000-000000000000}"/>
          </ac:spMkLst>
        </pc:spChg>
        <pc:graphicFrameChg chg="add mod modGraphic">
          <ac:chgData name="Van De Putte, Luc" userId="c2142daf-a043-45e8-9109-49a0fe62c981" providerId="ADAL" clId="{4FC5F555-8A85-409D-A48E-129DB2A693EA}" dt="2023-12-19T20:40:11.668" v="1678" actId="1076"/>
          <ac:graphicFrameMkLst>
            <pc:docMk/>
            <pc:sldMk cId="1327024995" sldId="321"/>
            <ac:graphicFrameMk id="2" creationId="{B69DE6AE-6464-70BA-47AA-588D34EA7216}"/>
          </ac:graphicFrameMkLst>
        </pc:graphicFrameChg>
        <pc:picChg chg="mod modCrop">
          <ac:chgData name="Van De Putte, Luc" userId="c2142daf-a043-45e8-9109-49a0fe62c981" providerId="ADAL" clId="{4FC5F555-8A85-409D-A48E-129DB2A693EA}" dt="2023-12-19T20:42:35.275" v="1700" actId="1076"/>
          <ac:picMkLst>
            <pc:docMk/>
            <pc:sldMk cId="1327024995" sldId="321"/>
            <ac:picMk id="6" creationId="{AB94A20F-08D5-104A-06D6-4FED2C59730A}"/>
          </ac:picMkLst>
        </pc:picChg>
      </pc:sldChg>
      <pc:sldChg chg="modSp add del mod">
        <pc:chgData name="Van De Putte, Luc" userId="c2142daf-a043-45e8-9109-49a0fe62c981" providerId="ADAL" clId="{4FC5F555-8A85-409D-A48E-129DB2A693EA}" dt="2023-12-19T20:46:54.770" v="1725" actId="47"/>
        <pc:sldMkLst>
          <pc:docMk/>
          <pc:sldMk cId="195929421" sldId="322"/>
        </pc:sldMkLst>
        <pc:picChg chg="mod">
          <ac:chgData name="Van De Putte, Luc" userId="c2142daf-a043-45e8-9109-49a0fe62c981" providerId="ADAL" clId="{4FC5F555-8A85-409D-A48E-129DB2A693EA}" dt="2023-12-19T20:46:18.906" v="1724" actId="14861"/>
          <ac:picMkLst>
            <pc:docMk/>
            <pc:sldMk cId="195929421" sldId="322"/>
            <ac:picMk id="6" creationId="{AB94A20F-08D5-104A-06D6-4FED2C59730A}"/>
          </ac:picMkLst>
        </pc:picChg>
      </pc:sldChg>
      <pc:sldChg chg="delSp modSp add mod">
        <pc:chgData name="Van De Putte, Luc" userId="c2142daf-a043-45e8-9109-49a0fe62c981" providerId="ADAL" clId="{4FC5F555-8A85-409D-A48E-129DB2A693EA}" dt="2023-12-20T07:55:39.789" v="3272" actId="20577"/>
        <pc:sldMkLst>
          <pc:docMk/>
          <pc:sldMk cId="1652193750" sldId="322"/>
        </pc:sldMkLst>
        <pc:spChg chg="mod">
          <ac:chgData name="Van De Putte, Luc" userId="c2142daf-a043-45e8-9109-49a0fe62c981" providerId="ADAL" clId="{4FC5F555-8A85-409D-A48E-129DB2A693EA}" dt="2023-12-19T20:52:52.129" v="1966" actId="20577"/>
          <ac:spMkLst>
            <pc:docMk/>
            <pc:sldMk cId="1652193750" sldId="322"/>
            <ac:spMk id="3" creationId="{00000000-0000-0000-0000-000000000000}"/>
          </ac:spMkLst>
        </pc:spChg>
        <pc:spChg chg="mod">
          <ac:chgData name="Van De Putte, Luc" userId="c2142daf-a043-45e8-9109-49a0fe62c981" providerId="ADAL" clId="{4FC5F555-8A85-409D-A48E-129DB2A693EA}" dt="2023-12-20T07:55:39.789" v="3272" actId="20577"/>
          <ac:spMkLst>
            <pc:docMk/>
            <pc:sldMk cId="1652193750" sldId="322"/>
            <ac:spMk id="5" creationId="{00000000-0000-0000-0000-000000000000}"/>
          </ac:spMkLst>
        </pc:spChg>
        <pc:graphicFrameChg chg="del">
          <ac:chgData name="Van De Putte, Luc" userId="c2142daf-a043-45e8-9109-49a0fe62c981" providerId="ADAL" clId="{4FC5F555-8A85-409D-A48E-129DB2A693EA}" dt="2023-12-19T20:47:45.922" v="1752" actId="478"/>
          <ac:graphicFrameMkLst>
            <pc:docMk/>
            <pc:sldMk cId="1652193750" sldId="322"/>
            <ac:graphicFrameMk id="2" creationId="{B69DE6AE-6464-70BA-47AA-588D34EA7216}"/>
          </ac:graphicFrameMkLst>
        </pc:graphicFrameChg>
        <pc:picChg chg="del">
          <ac:chgData name="Van De Putte, Luc" userId="c2142daf-a043-45e8-9109-49a0fe62c981" providerId="ADAL" clId="{4FC5F555-8A85-409D-A48E-129DB2A693EA}" dt="2023-12-19T20:47:42.977" v="1751" actId="478"/>
          <ac:picMkLst>
            <pc:docMk/>
            <pc:sldMk cId="1652193750" sldId="322"/>
            <ac:picMk id="6" creationId="{AB94A20F-08D5-104A-06D6-4FED2C59730A}"/>
          </ac:picMkLst>
        </pc:picChg>
      </pc:sldChg>
      <pc:sldChg chg="addSp delSp modSp add mod modNotesTx">
        <pc:chgData name="Van De Putte, Luc" userId="c2142daf-a043-45e8-9109-49a0fe62c981" providerId="ADAL" clId="{4FC5F555-8A85-409D-A48E-129DB2A693EA}" dt="2023-12-20T13:15:23.466" v="5197" actId="6549"/>
        <pc:sldMkLst>
          <pc:docMk/>
          <pc:sldMk cId="1210788569" sldId="323"/>
        </pc:sldMkLst>
        <pc:spChg chg="add mod">
          <ac:chgData name="Van De Putte, Luc" userId="c2142daf-a043-45e8-9109-49a0fe62c981" providerId="ADAL" clId="{4FC5F555-8A85-409D-A48E-129DB2A693EA}" dt="2023-12-20T08:33:15.904" v="3529" actId="1076"/>
          <ac:spMkLst>
            <pc:docMk/>
            <pc:sldMk cId="1210788569" sldId="323"/>
            <ac:spMk id="2" creationId="{F7369F0C-4EA9-BA24-6662-E110E6FA8213}"/>
          </ac:spMkLst>
        </pc:spChg>
        <pc:spChg chg="mod">
          <ac:chgData name="Van De Putte, Luc" userId="c2142daf-a043-45e8-9109-49a0fe62c981" providerId="ADAL" clId="{4FC5F555-8A85-409D-A48E-129DB2A693EA}" dt="2023-12-20T13:15:23.466" v="5197" actId="6549"/>
          <ac:spMkLst>
            <pc:docMk/>
            <pc:sldMk cId="1210788569" sldId="323"/>
            <ac:spMk id="3" creationId="{00000000-0000-0000-0000-000000000000}"/>
          </ac:spMkLst>
        </pc:spChg>
        <pc:spChg chg="mod">
          <ac:chgData name="Van De Putte, Luc" userId="c2142daf-a043-45e8-9109-49a0fe62c981" providerId="ADAL" clId="{4FC5F555-8A85-409D-A48E-129DB2A693EA}" dt="2023-12-20T08:32:46.702" v="3509" actId="20577"/>
          <ac:spMkLst>
            <pc:docMk/>
            <pc:sldMk cId="1210788569" sldId="323"/>
            <ac:spMk id="5" creationId="{00000000-0000-0000-0000-000000000000}"/>
          </ac:spMkLst>
        </pc:spChg>
        <pc:graphicFrameChg chg="add del mod">
          <ac:chgData name="Van De Putte, Luc" userId="c2142daf-a043-45e8-9109-49a0fe62c981" providerId="ADAL" clId="{4FC5F555-8A85-409D-A48E-129DB2A693EA}" dt="2023-12-19T21:04:35.408" v="2093" actId="478"/>
          <ac:graphicFrameMkLst>
            <pc:docMk/>
            <pc:sldMk cId="1210788569" sldId="323"/>
            <ac:graphicFrameMk id="2" creationId="{D4616471-32D6-FEAF-DC05-3A91C6B6827E}"/>
          </ac:graphicFrameMkLst>
        </pc:graphicFrameChg>
        <pc:picChg chg="mod modCrop">
          <ac:chgData name="Van De Putte, Luc" userId="c2142daf-a043-45e8-9109-49a0fe62c981" providerId="ADAL" clId="{4FC5F555-8A85-409D-A48E-129DB2A693EA}" dt="2023-12-20T08:33:07.338" v="3528" actId="1076"/>
          <ac:picMkLst>
            <pc:docMk/>
            <pc:sldMk cId="1210788569" sldId="323"/>
            <ac:picMk id="4" creationId="{FD9820E2-00B9-D4C6-44E8-90F1111415A8}"/>
          </ac:picMkLst>
        </pc:picChg>
        <pc:picChg chg="mod modCrop">
          <ac:chgData name="Van De Putte, Luc" userId="c2142daf-a043-45e8-9109-49a0fe62c981" providerId="ADAL" clId="{4FC5F555-8A85-409D-A48E-129DB2A693EA}" dt="2023-12-20T08:32:16.480" v="3498" actId="1076"/>
          <ac:picMkLst>
            <pc:docMk/>
            <pc:sldMk cId="1210788569" sldId="323"/>
            <ac:picMk id="6" creationId="{0B9CCF4D-E796-1154-D91B-3FB978AB9218}"/>
          </ac:picMkLst>
        </pc:picChg>
      </pc:sldChg>
      <pc:sldChg chg="addSp delSp modSp add mod ord">
        <pc:chgData name="Van De Putte, Luc" userId="c2142daf-a043-45e8-9109-49a0fe62c981" providerId="ADAL" clId="{4FC5F555-8A85-409D-A48E-129DB2A693EA}" dt="2023-12-20T13:25:47.475" v="5433" actId="20577"/>
        <pc:sldMkLst>
          <pc:docMk/>
          <pc:sldMk cId="80676630" sldId="324"/>
        </pc:sldMkLst>
        <pc:spChg chg="mod">
          <ac:chgData name="Van De Putte, Luc" userId="c2142daf-a043-45e8-9109-49a0fe62c981" providerId="ADAL" clId="{4FC5F555-8A85-409D-A48E-129DB2A693EA}" dt="2023-12-20T09:08:50.962" v="4394" actId="20577"/>
          <ac:spMkLst>
            <pc:docMk/>
            <pc:sldMk cId="80676630" sldId="324"/>
            <ac:spMk id="8" creationId="{00000000-0000-0000-0000-000000000000}"/>
          </ac:spMkLst>
        </pc:spChg>
        <pc:spChg chg="mod">
          <ac:chgData name="Van De Putte, Luc" userId="c2142daf-a043-45e8-9109-49a0fe62c981" providerId="ADAL" clId="{4FC5F555-8A85-409D-A48E-129DB2A693EA}" dt="2023-12-20T13:25:47.475" v="5433" actId="20577"/>
          <ac:spMkLst>
            <pc:docMk/>
            <pc:sldMk cId="80676630" sldId="324"/>
            <ac:spMk id="10" creationId="{00000000-0000-0000-0000-000000000000}"/>
          </ac:spMkLst>
        </pc:spChg>
        <pc:grpChg chg="add del mod">
          <ac:chgData name="Van De Putte, Luc" userId="c2142daf-a043-45e8-9109-49a0fe62c981" providerId="ADAL" clId="{4FC5F555-8A85-409D-A48E-129DB2A693EA}" dt="2023-12-20T08:51:30.963" v="3953" actId="14100"/>
          <ac:grpSpMkLst>
            <pc:docMk/>
            <pc:sldMk cId="80676630" sldId="324"/>
            <ac:grpSpMk id="4" creationId="{00000000-0000-0000-0000-000000000000}"/>
          </ac:grpSpMkLst>
        </pc:grpChg>
        <pc:picChg chg="del">
          <ac:chgData name="Van De Putte, Luc" userId="c2142daf-a043-45e8-9109-49a0fe62c981" providerId="ADAL" clId="{4FC5F555-8A85-409D-A48E-129DB2A693EA}" dt="2023-12-19T21:16:46.189" v="2336" actId="478"/>
          <ac:picMkLst>
            <pc:docMk/>
            <pc:sldMk cId="80676630" sldId="324"/>
            <ac:picMk id="7" creationId="{00000000-0000-0000-0000-000000000000}"/>
          </ac:picMkLst>
        </pc:picChg>
        <pc:picChg chg="mod">
          <ac:chgData name="Van De Putte, Luc" userId="c2142daf-a043-45e8-9109-49a0fe62c981" providerId="ADAL" clId="{4FC5F555-8A85-409D-A48E-129DB2A693EA}" dt="2023-12-20T08:51:25.684" v="3952" actId="1076"/>
          <ac:picMkLst>
            <pc:docMk/>
            <pc:sldMk cId="80676630" sldId="324"/>
            <ac:picMk id="9" creationId="{00000000-0000-0000-0000-000000000000}"/>
          </ac:picMkLst>
        </pc:picChg>
      </pc:sldChg>
      <pc:sldChg chg="addSp delSp modSp add mod delAnim modAnim">
        <pc:chgData name="Van De Putte, Luc" userId="c2142daf-a043-45e8-9109-49a0fe62c981" providerId="ADAL" clId="{4FC5F555-8A85-409D-A48E-129DB2A693EA}" dt="2023-12-20T13:01:04.403" v="5193" actId="6559"/>
        <pc:sldMkLst>
          <pc:docMk/>
          <pc:sldMk cId="3224993277" sldId="325"/>
        </pc:sldMkLst>
        <pc:spChg chg="mod">
          <ac:chgData name="Van De Putte, Luc" userId="c2142daf-a043-45e8-9109-49a0fe62c981" providerId="ADAL" clId="{4FC5F555-8A85-409D-A48E-129DB2A693EA}" dt="2023-12-20T13:01:04.403" v="5193" actId="6559"/>
          <ac:spMkLst>
            <pc:docMk/>
            <pc:sldMk cId="3224993277" sldId="325"/>
            <ac:spMk id="3" creationId="{00000000-0000-0000-0000-000000000000}"/>
          </ac:spMkLst>
        </pc:spChg>
        <pc:spChg chg="del">
          <ac:chgData name="Van De Putte, Luc" userId="c2142daf-a043-45e8-9109-49a0fe62c981" providerId="ADAL" clId="{4FC5F555-8A85-409D-A48E-129DB2A693EA}" dt="2023-12-20T07:38:34.593" v="2895" actId="478"/>
          <ac:spMkLst>
            <pc:docMk/>
            <pc:sldMk cId="3224993277" sldId="325"/>
            <ac:spMk id="5" creationId="{00000000-0000-0000-0000-000000000000}"/>
          </ac:spMkLst>
        </pc:spChg>
        <pc:picChg chg="add mod modCrop">
          <ac:chgData name="Van De Putte, Luc" userId="c2142daf-a043-45e8-9109-49a0fe62c981" providerId="ADAL" clId="{4FC5F555-8A85-409D-A48E-129DB2A693EA}" dt="2023-12-20T07:39:00.464" v="2897" actId="732"/>
          <ac:picMkLst>
            <pc:docMk/>
            <pc:sldMk cId="3224993277" sldId="325"/>
            <ac:picMk id="2" creationId="{62AFE572-5F16-FACD-A2A0-5CC5A16A161A}"/>
          </ac:picMkLst>
        </pc:picChg>
      </pc:sldChg>
      <pc:sldChg chg="addSp modSp add mod ord">
        <pc:chgData name="Van De Putte, Luc" userId="c2142daf-a043-45e8-9109-49a0fe62c981" providerId="ADAL" clId="{4FC5F555-8A85-409D-A48E-129DB2A693EA}" dt="2023-12-20T14:14:16.510" v="5565" actId="404"/>
        <pc:sldMkLst>
          <pc:docMk/>
          <pc:sldMk cId="810196692" sldId="326"/>
        </pc:sldMkLst>
        <pc:spChg chg="add mod">
          <ac:chgData name="Van De Putte, Luc" userId="c2142daf-a043-45e8-9109-49a0fe62c981" providerId="ADAL" clId="{4FC5F555-8A85-409D-A48E-129DB2A693EA}" dt="2023-12-20T14:06:40.656" v="5541" actId="1076"/>
          <ac:spMkLst>
            <pc:docMk/>
            <pc:sldMk cId="810196692" sldId="326"/>
            <ac:spMk id="2" creationId="{2668BEE7-B741-91D6-7698-5649536FAB5E}"/>
          </ac:spMkLst>
        </pc:spChg>
        <pc:spChg chg="mod">
          <ac:chgData name="Van De Putte, Luc" userId="c2142daf-a043-45e8-9109-49a0fe62c981" providerId="ADAL" clId="{4FC5F555-8A85-409D-A48E-129DB2A693EA}" dt="2023-12-20T13:15:28.538" v="5199" actId="6549"/>
          <ac:spMkLst>
            <pc:docMk/>
            <pc:sldMk cId="810196692" sldId="326"/>
            <ac:spMk id="3" creationId="{00000000-0000-0000-0000-000000000000}"/>
          </ac:spMkLst>
        </pc:spChg>
        <pc:spChg chg="mod">
          <ac:chgData name="Van De Putte, Luc" userId="c2142daf-a043-45e8-9109-49a0fe62c981" providerId="ADAL" clId="{4FC5F555-8A85-409D-A48E-129DB2A693EA}" dt="2023-12-20T14:14:16.510" v="5565" actId="404"/>
          <ac:spMkLst>
            <pc:docMk/>
            <pc:sldMk cId="810196692" sldId="326"/>
            <ac:spMk id="5" creationId="{00000000-0000-0000-0000-000000000000}"/>
          </ac:spMkLst>
        </pc:spChg>
      </pc:sldChg>
      <pc:sldChg chg="addSp delSp modSp add mod ord">
        <pc:chgData name="Van De Putte, Luc" userId="c2142daf-a043-45e8-9109-49a0fe62c981" providerId="ADAL" clId="{4FC5F555-8A85-409D-A48E-129DB2A693EA}" dt="2023-12-31T09:32:31.206" v="6026" actId="478"/>
        <pc:sldMkLst>
          <pc:docMk/>
          <pc:sldMk cId="1330362677" sldId="327"/>
        </pc:sldMkLst>
        <pc:spChg chg="mod">
          <ac:chgData name="Van De Putte, Luc" userId="c2142daf-a043-45e8-9109-49a0fe62c981" providerId="ADAL" clId="{4FC5F555-8A85-409D-A48E-129DB2A693EA}" dt="2023-12-20T14:32:03.908" v="5727"/>
          <ac:spMkLst>
            <pc:docMk/>
            <pc:sldMk cId="1330362677" sldId="327"/>
            <ac:spMk id="3" creationId="{00000000-0000-0000-0000-000000000000}"/>
          </ac:spMkLst>
        </pc:spChg>
        <pc:spChg chg="del mod">
          <ac:chgData name="Van De Putte, Luc" userId="c2142daf-a043-45e8-9109-49a0fe62c981" providerId="ADAL" clId="{4FC5F555-8A85-409D-A48E-129DB2A693EA}" dt="2023-12-20T08:07:13.379" v="3334" actId="478"/>
          <ac:spMkLst>
            <pc:docMk/>
            <pc:sldMk cId="1330362677" sldId="327"/>
            <ac:spMk id="5" creationId="{00000000-0000-0000-0000-000000000000}"/>
          </ac:spMkLst>
        </pc:spChg>
        <pc:graphicFrameChg chg="mod modGraphic">
          <ac:chgData name="Van De Putte, Luc" userId="c2142daf-a043-45e8-9109-49a0fe62c981" providerId="ADAL" clId="{4FC5F555-8A85-409D-A48E-129DB2A693EA}" dt="2023-12-20T08:14:16.397" v="3383" actId="1076"/>
          <ac:graphicFrameMkLst>
            <pc:docMk/>
            <pc:sldMk cId="1330362677" sldId="327"/>
            <ac:graphicFrameMk id="6" creationId="{056CBEB6-32CE-CDC3-D6E3-4BC7B3E1C0CE}"/>
          </ac:graphicFrameMkLst>
        </pc:graphicFrameChg>
        <pc:picChg chg="add del">
          <ac:chgData name="Van De Putte, Luc" userId="c2142daf-a043-45e8-9109-49a0fe62c981" providerId="ADAL" clId="{4FC5F555-8A85-409D-A48E-129DB2A693EA}" dt="2023-12-31T09:32:31.206" v="6026" actId="478"/>
          <ac:picMkLst>
            <pc:docMk/>
            <pc:sldMk cId="1330362677" sldId="327"/>
            <ac:picMk id="4" creationId="{DCDE79F9-7F87-32A9-E556-E51D4864E3F8}"/>
          </ac:picMkLst>
        </pc:picChg>
        <pc:picChg chg="del">
          <ac:chgData name="Van De Putte, Luc" userId="c2142daf-a043-45e8-9109-49a0fe62c981" providerId="ADAL" clId="{4FC5F555-8A85-409D-A48E-129DB2A693EA}" dt="2023-12-20T08:07:17.940" v="3337" actId="478"/>
          <ac:picMkLst>
            <pc:docMk/>
            <pc:sldMk cId="1330362677" sldId="327"/>
            <ac:picMk id="9" creationId="{E3F0235C-11A2-C06E-4F58-44F1ED242698}"/>
          </ac:picMkLst>
        </pc:picChg>
        <pc:picChg chg="add mod">
          <ac:chgData name="Van De Putte, Luc" userId="c2142daf-a043-45e8-9109-49a0fe62c981" providerId="ADAL" clId="{4FC5F555-8A85-409D-A48E-129DB2A693EA}" dt="2023-12-20T08:13:40.641" v="3381" actId="1076"/>
          <ac:picMkLst>
            <pc:docMk/>
            <pc:sldMk cId="1330362677" sldId="327"/>
            <ac:picMk id="1026" creationId="{52408767-C477-B853-7102-1DCE43638BB2}"/>
          </ac:picMkLst>
        </pc:picChg>
        <pc:picChg chg="add del mod">
          <ac:chgData name="Van De Putte, Luc" userId="c2142daf-a043-45e8-9109-49a0fe62c981" providerId="ADAL" clId="{4FC5F555-8A85-409D-A48E-129DB2A693EA}" dt="2023-12-20T08:09:42.530" v="3355" actId="478"/>
          <ac:picMkLst>
            <pc:docMk/>
            <pc:sldMk cId="1330362677" sldId="327"/>
            <ac:picMk id="1028" creationId="{7F9F50F8-31C6-58D2-C115-7FE68BBB8235}"/>
          </ac:picMkLst>
        </pc:picChg>
        <pc:picChg chg="add mod">
          <ac:chgData name="Van De Putte, Luc" userId="c2142daf-a043-45e8-9109-49a0fe62c981" providerId="ADAL" clId="{4FC5F555-8A85-409D-A48E-129DB2A693EA}" dt="2023-12-20T08:13:37.736" v="3380" actId="1076"/>
          <ac:picMkLst>
            <pc:docMk/>
            <pc:sldMk cId="1330362677" sldId="327"/>
            <ac:picMk id="1030" creationId="{22748D46-1C0D-8378-549A-1E62EE38E8D4}"/>
          </ac:picMkLst>
        </pc:picChg>
        <pc:picChg chg="add mod">
          <ac:chgData name="Van De Putte, Luc" userId="c2142daf-a043-45e8-9109-49a0fe62c981" providerId="ADAL" clId="{4FC5F555-8A85-409D-A48E-129DB2A693EA}" dt="2023-12-20T08:09:45.339" v="3356" actId="1076"/>
          <ac:picMkLst>
            <pc:docMk/>
            <pc:sldMk cId="1330362677" sldId="327"/>
            <ac:picMk id="1032" creationId="{3B0EC39A-CBD2-BD3D-02EE-B734C371FF5F}"/>
          </ac:picMkLst>
        </pc:picChg>
        <pc:picChg chg="add mod">
          <ac:chgData name="Van De Putte, Luc" userId="c2142daf-a043-45e8-9109-49a0fe62c981" providerId="ADAL" clId="{4FC5F555-8A85-409D-A48E-129DB2A693EA}" dt="2023-12-20T08:14:29.019" v="3387" actId="14100"/>
          <ac:picMkLst>
            <pc:docMk/>
            <pc:sldMk cId="1330362677" sldId="327"/>
            <ac:picMk id="1034" creationId="{2DC205EB-4501-8BC9-6C93-FFF84838A8C1}"/>
          </ac:picMkLst>
        </pc:picChg>
        <pc:picChg chg="add mod">
          <ac:chgData name="Van De Putte, Luc" userId="c2142daf-a043-45e8-9109-49a0fe62c981" providerId="ADAL" clId="{4FC5F555-8A85-409D-A48E-129DB2A693EA}" dt="2023-12-20T08:14:40.287" v="3388" actId="1076"/>
          <ac:picMkLst>
            <pc:docMk/>
            <pc:sldMk cId="1330362677" sldId="327"/>
            <ac:picMk id="1036" creationId="{F3E56253-491A-BAAA-5916-BF8E5AB09079}"/>
          </ac:picMkLst>
        </pc:picChg>
        <pc:picChg chg="add mod">
          <ac:chgData name="Van De Putte, Luc" userId="c2142daf-a043-45e8-9109-49a0fe62c981" providerId="ADAL" clId="{4FC5F555-8A85-409D-A48E-129DB2A693EA}" dt="2023-12-20T08:13:29.324" v="3379" actId="1076"/>
          <ac:picMkLst>
            <pc:docMk/>
            <pc:sldMk cId="1330362677" sldId="327"/>
            <ac:picMk id="1038" creationId="{F54E6167-9F51-5664-015F-0B8F1EFB2C20}"/>
          </ac:picMkLst>
        </pc:picChg>
        <pc:cxnChg chg="del">
          <ac:chgData name="Van De Putte, Luc" userId="c2142daf-a043-45e8-9109-49a0fe62c981" providerId="ADAL" clId="{4FC5F555-8A85-409D-A48E-129DB2A693EA}" dt="2023-12-20T08:07:16.081" v="3335" actId="478"/>
          <ac:cxnSpMkLst>
            <pc:docMk/>
            <pc:sldMk cId="1330362677" sldId="327"/>
            <ac:cxnSpMk id="11" creationId="{84BC5A2F-D40E-4B90-58AC-802DC12BD4A3}"/>
          </ac:cxnSpMkLst>
        </pc:cxnChg>
        <pc:cxnChg chg="del">
          <ac:chgData name="Van De Putte, Luc" userId="c2142daf-a043-45e8-9109-49a0fe62c981" providerId="ADAL" clId="{4FC5F555-8A85-409D-A48E-129DB2A693EA}" dt="2023-12-20T08:07:17.194" v="3336" actId="478"/>
          <ac:cxnSpMkLst>
            <pc:docMk/>
            <pc:sldMk cId="1330362677" sldId="327"/>
            <ac:cxnSpMk id="12" creationId="{13A2278A-10BD-FE5F-4DE5-F9AA22085B2A}"/>
          </ac:cxnSpMkLst>
        </pc:cxnChg>
      </pc:sldChg>
      <pc:sldChg chg="addSp delSp modSp add mod">
        <pc:chgData name="Van De Putte, Luc" userId="c2142daf-a043-45e8-9109-49a0fe62c981" providerId="ADAL" clId="{4FC5F555-8A85-409D-A48E-129DB2A693EA}" dt="2023-12-20T08:29:05.775" v="3493" actId="1076"/>
        <pc:sldMkLst>
          <pc:docMk/>
          <pc:sldMk cId="2681735826" sldId="328"/>
        </pc:sldMkLst>
        <pc:spChg chg="mod">
          <ac:chgData name="Van De Putte, Luc" userId="c2142daf-a043-45e8-9109-49a0fe62c981" providerId="ADAL" clId="{4FC5F555-8A85-409D-A48E-129DB2A693EA}" dt="2023-12-20T08:26:16.052" v="3483" actId="6549"/>
          <ac:spMkLst>
            <pc:docMk/>
            <pc:sldMk cId="2681735826" sldId="328"/>
            <ac:spMk id="3" creationId="{00000000-0000-0000-0000-000000000000}"/>
          </ac:spMkLst>
        </pc:spChg>
        <pc:graphicFrameChg chg="del">
          <ac:chgData name="Van De Putte, Luc" userId="c2142daf-a043-45e8-9109-49a0fe62c981" providerId="ADAL" clId="{4FC5F555-8A85-409D-A48E-129DB2A693EA}" dt="2023-12-20T08:29:01.308" v="3492" actId="478"/>
          <ac:graphicFrameMkLst>
            <pc:docMk/>
            <pc:sldMk cId="2681735826" sldId="328"/>
            <ac:graphicFrameMk id="6" creationId="{056CBEB6-32CE-CDC3-D6E3-4BC7B3E1C0CE}"/>
          </ac:graphicFrameMkLst>
        </pc:graphicFrameChg>
        <pc:picChg chg="add mod">
          <ac:chgData name="Van De Putte, Luc" userId="c2142daf-a043-45e8-9109-49a0fe62c981" providerId="ADAL" clId="{4FC5F555-8A85-409D-A48E-129DB2A693EA}" dt="2023-12-20T08:29:05.775" v="3493" actId="1076"/>
          <ac:picMkLst>
            <pc:docMk/>
            <pc:sldMk cId="2681735826" sldId="328"/>
            <ac:picMk id="4" creationId="{67DBEBC3-9BAC-7AE0-9A2C-F6882CF26411}"/>
          </ac:picMkLst>
        </pc:picChg>
        <pc:picChg chg="del">
          <ac:chgData name="Van De Putte, Luc" userId="c2142daf-a043-45e8-9109-49a0fe62c981" providerId="ADAL" clId="{4FC5F555-8A85-409D-A48E-129DB2A693EA}" dt="2023-12-20T08:28:56.054" v="3489" actId="478"/>
          <ac:picMkLst>
            <pc:docMk/>
            <pc:sldMk cId="2681735826" sldId="328"/>
            <ac:picMk id="1026" creationId="{52408767-C477-B853-7102-1DCE43638BB2}"/>
          </ac:picMkLst>
        </pc:picChg>
        <pc:picChg chg="del">
          <ac:chgData name="Van De Putte, Luc" userId="c2142daf-a043-45e8-9109-49a0fe62c981" providerId="ADAL" clId="{4FC5F555-8A85-409D-A48E-129DB2A693EA}" dt="2023-12-20T08:28:54.549" v="3487" actId="478"/>
          <ac:picMkLst>
            <pc:docMk/>
            <pc:sldMk cId="2681735826" sldId="328"/>
            <ac:picMk id="1030" creationId="{22748D46-1C0D-8378-549A-1E62EE38E8D4}"/>
          </ac:picMkLst>
        </pc:picChg>
        <pc:picChg chg="del">
          <ac:chgData name="Van De Putte, Luc" userId="c2142daf-a043-45e8-9109-49a0fe62c981" providerId="ADAL" clId="{4FC5F555-8A85-409D-A48E-129DB2A693EA}" dt="2023-12-20T08:28:55.319" v="3488" actId="478"/>
          <ac:picMkLst>
            <pc:docMk/>
            <pc:sldMk cId="2681735826" sldId="328"/>
            <ac:picMk id="1032" creationId="{3B0EC39A-CBD2-BD3D-02EE-B734C371FF5F}"/>
          </ac:picMkLst>
        </pc:picChg>
        <pc:picChg chg="del">
          <ac:chgData name="Van De Putte, Luc" userId="c2142daf-a043-45e8-9109-49a0fe62c981" providerId="ADAL" clId="{4FC5F555-8A85-409D-A48E-129DB2A693EA}" dt="2023-12-20T08:28:58.719" v="3491" actId="478"/>
          <ac:picMkLst>
            <pc:docMk/>
            <pc:sldMk cId="2681735826" sldId="328"/>
            <ac:picMk id="1034" creationId="{2DC205EB-4501-8BC9-6C93-FFF84838A8C1}"/>
          </ac:picMkLst>
        </pc:picChg>
        <pc:picChg chg="del">
          <ac:chgData name="Van De Putte, Luc" userId="c2142daf-a043-45e8-9109-49a0fe62c981" providerId="ADAL" clId="{4FC5F555-8A85-409D-A48E-129DB2A693EA}" dt="2023-12-20T08:28:57.808" v="3490" actId="478"/>
          <ac:picMkLst>
            <pc:docMk/>
            <pc:sldMk cId="2681735826" sldId="328"/>
            <ac:picMk id="1036" creationId="{F3E56253-491A-BAAA-5916-BF8E5AB09079}"/>
          </ac:picMkLst>
        </pc:picChg>
        <pc:picChg chg="del">
          <ac:chgData name="Van De Putte, Luc" userId="c2142daf-a043-45e8-9109-49a0fe62c981" providerId="ADAL" clId="{4FC5F555-8A85-409D-A48E-129DB2A693EA}" dt="2023-12-20T08:28:53.520" v="3486" actId="478"/>
          <ac:picMkLst>
            <pc:docMk/>
            <pc:sldMk cId="2681735826" sldId="328"/>
            <ac:picMk id="1038" creationId="{F54E6167-9F51-5664-015F-0B8F1EFB2C20}"/>
          </ac:picMkLst>
        </pc:picChg>
      </pc:sldChg>
      <pc:sldChg chg="addSp delSp modSp add mod">
        <pc:chgData name="Van De Putte, Luc" userId="c2142daf-a043-45e8-9109-49a0fe62c981" providerId="ADAL" clId="{4FC5F555-8A85-409D-A48E-129DB2A693EA}" dt="2023-12-20T09:36:05.716" v="4825" actId="20577"/>
        <pc:sldMkLst>
          <pc:docMk/>
          <pc:sldMk cId="2993399657" sldId="329"/>
        </pc:sldMkLst>
        <pc:spChg chg="mod">
          <ac:chgData name="Van De Putte, Luc" userId="c2142daf-a043-45e8-9109-49a0fe62c981" providerId="ADAL" clId="{4FC5F555-8A85-409D-A48E-129DB2A693EA}" dt="2023-12-20T09:12:34.776" v="4518" actId="6549"/>
          <ac:spMkLst>
            <pc:docMk/>
            <pc:sldMk cId="2993399657" sldId="329"/>
            <ac:spMk id="3" creationId="{00000000-0000-0000-0000-000000000000}"/>
          </ac:spMkLst>
        </pc:spChg>
        <pc:spChg chg="mod">
          <ac:chgData name="Van De Putte, Luc" userId="c2142daf-a043-45e8-9109-49a0fe62c981" providerId="ADAL" clId="{4FC5F555-8A85-409D-A48E-129DB2A693EA}" dt="2023-12-20T09:36:05.716" v="4825" actId="20577"/>
          <ac:spMkLst>
            <pc:docMk/>
            <pc:sldMk cId="2993399657" sldId="329"/>
            <ac:spMk id="5" creationId="{00000000-0000-0000-0000-000000000000}"/>
          </ac:spMkLst>
        </pc:spChg>
        <pc:spChg chg="add del mod">
          <ac:chgData name="Van De Putte, Luc" userId="c2142daf-a043-45e8-9109-49a0fe62c981" providerId="ADAL" clId="{4FC5F555-8A85-409D-A48E-129DB2A693EA}" dt="2023-12-20T08:44:01.595" v="3633" actId="478"/>
          <ac:spMkLst>
            <pc:docMk/>
            <pc:sldMk cId="2993399657" sldId="329"/>
            <ac:spMk id="7" creationId="{54583818-6C05-BD50-5DF1-A8005DD1E7EC}"/>
          </ac:spMkLst>
        </pc:spChg>
        <pc:spChg chg="add del mod">
          <ac:chgData name="Van De Putte, Luc" userId="c2142daf-a043-45e8-9109-49a0fe62c981" providerId="ADAL" clId="{4FC5F555-8A85-409D-A48E-129DB2A693EA}" dt="2023-12-20T08:41:03.351" v="3610" actId="478"/>
          <ac:spMkLst>
            <pc:docMk/>
            <pc:sldMk cId="2993399657" sldId="329"/>
            <ac:spMk id="9" creationId="{A878F9E9-91CC-765B-0CB6-E6757E34A82E}"/>
          </ac:spMkLst>
        </pc:spChg>
        <pc:picChg chg="del">
          <ac:chgData name="Van De Putte, Luc" userId="c2142daf-a043-45e8-9109-49a0fe62c981" providerId="ADAL" clId="{4FC5F555-8A85-409D-A48E-129DB2A693EA}" dt="2023-12-20T08:36:37.766" v="3545" actId="478"/>
          <ac:picMkLst>
            <pc:docMk/>
            <pc:sldMk cId="2993399657" sldId="329"/>
            <ac:picMk id="2" creationId="{00000000-0000-0000-0000-000000000000}"/>
          </ac:picMkLst>
        </pc:picChg>
        <pc:picChg chg="del">
          <ac:chgData name="Van De Putte, Luc" userId="c2142daf-a043-45e8-9109-49a0fe62c981" providerId="ADAL" clId="{4FC5F555-8A85-409D-A48E-129DB2A693EA}" dt="2023-12-20T08:37:03.294" v="3548" actId="478"/>
          <ac:picMkLst>
            <pc:docMk/>
            <pc:sldMk cId="2993399657" sldId="329"/>
            <ac:picMk id="4" creationId="{00000000-0000-0000-0000-000000000000}"/>
          </ac:picMkLst>
        </pc:picChg>
      </pc:sldChg>
      <pc:sldChg chg="modSp add del mod">
        <pc:chgData name="Van De Putte, Luc" userId="c2142daf-a043-45e8-9109-49a0fe62c981" providerId="ADAL" clId="{4FC5F555-8A85-409D-A48E-129DB2A693EA}" dt="2023-12-20T08:49:09.391" v="3933" actId="47"/>
        <pc:sldMkLst>
          <pc:docMk/>
          <pc:sldMk cId="3366584241" sldId="330"/>
        </pc:sldMkLst>
        <pc:spChg chg="mod">
          <ac:chgData name="Van De Putte, Luc" userId="c2142daf-a043-45e8-9109-49a0fe62c981" providerId="ADAL" clId="{4FC5F555-8A85-409D-A48E-129DB2A693EA}" dt="2023-12-20T08:41:19.326" v="3621" actId="20577"/>
          <ac:spMkLst>
            <pc:docMk/>
            <pc:sldMk cId="3366584241" sldId="330"/>
            <ac:spMk id="3" creationId="{00000000-0000-0000-0000-000000000000}"/>
          </ac:spMkLst>
        </pc:spChg>
        <pc:spChg chg="mod">
          <ac:chgData name="Van De Putte, Luc" userId="c2142daf-a043-45e8-9109-49a0fe62c981" providerId="ADAL" clId="{4FC5F555-8A85-409D-A48E-129DB2A693EA}" dt="2023-12-20T08:43:45.121" v="3631" actId="20577"/>
          <ac:spMkLst>
            <pc:docMk/>
            <pc:sldMk cId="3366584241" sldId="330"/>
            <ac:spMk id="5" creationId="{00000000-0000-0000-0000-000000000000}"/>
          </ac:spMkLst>
        </pc:spChg>
      </pc:sldChg>
      <pc:sldChg chg="modSp add mod">
        <pc:chgData name="Van De Putte, Luc" userId="c2142daf-a043-45e8-9109-49a0fe62c981" providerId="ADAL" clId="{4FC5F555-8A85-409D-A48E-129DB2A693EA}" dt="2023-12-20T15:35:19.901" v="5889" actId="6549"/>
        <pc:sldMkLst>
          <pc:docMk/>
          <pc:sldMk cId="4031896517" sldId="331"/>
        </pc:sldMkLst>
        <pc:spChg chg="mod">
          <ac:chgData name="Van De Putte, Luc" userId="c2142daf-a043-45e8-9109-49a0fe62c981" providerId="ADAL" clId="{4FC5F555-8A85-409D-A48E-129DB2A693EA}" dt="2023-12-20T09:23:13.381" v="4641" actId="5793"/>
          <ac:spMkLst>
            <pc:docMk/>
            <pc:sldMk cId="4031896517" sldId="331"/>
            <ac:spMk id="3" creationId="{00000000-0000-0000-0000-000000000000}"/>
          </ac:spMkLst>
        </pc:spChg>
        <pc:spChg chg="mod">
          <ac:chgData name="Van De Putte, Luc" userId="c2142daf-a043-45e8-9109-49a0fe62c981" providerId="ADAL" clId="{4FC5F555-8A85-409D-A48E-129DB2A693EA}" dt="2023-12-20T15:35:19.901" v="5889" actId="6549"/>
          <ac:spMkLst>
            <pc:docMk/>
            <pc:sldMk cId="4031896517" sldId="331"/>
            <ac:spMk id="5" creationId="{00000000-0000-0000-0000-000000000000}"/>
          </ac:spMkLst>
        </pc:spChg>
      </pc:sldChg>
      <pc:sldChg chg="addSp modSp add mod">
        <pc:chgData name="Van De Putte, Luc" userId="c2142daf-a043-45e8-9109-49a0fe62c981" providerId="ADAL" clId="{4FC5F555-8A85-409D-A48E-129DB2A693EA}" dt="2023-12-20T10:55:33.845" v="5030" actId="1076"/>
        <pc:sldMkLst>
          <pc:docMk/>
          <pc:sldMk cId="3838396730" sldId="332"/>
        </pc:sldMkLst>
        <pc:spChg chg="mod">
          <ac:chgData name="Van De Putte, Luc" userId="c2142daf-a043-45e8-9109-49a0fe62c981" providerId="ADAL" clId="{4FC5F555-8A85-409D-A48E-129DB2A693EA}" dt="2023-12-20T10:06:20.922" v="4975" actId="20577"/>
          <ac:spMkLst>
            <pc:docMk/>
            <pc:sldMk cId="3838396730" sldId="332"/>
            <ac:spMk id="3" creationId="{00000000-0000-0000-0000-000000000000}"/>
          </ac:spMkLst>
        </pc:spChg>
        <pc:spChg chg="mod">
          <ac:chgData name="Van De Putte, Luc" userId="c2142daf-a043-45e8-9109-49a0fe62c981" providerId="ADAL" clId="{4FC5F555-8A85-409D-A48E-129DB2A693EA}" dt="2023-12-20T10:11:46.447" v="4993" actId="6549"/>
          <ac:spMkLst>
            <pc:docMk/>
            <pc:sldMk cId="3838396730" sldId="332"/>
            <ac:spMk id="5" creationId="{00000000-0000-0000-0000-000000000000}"/>
          </ac:spMkLst>
        </pc:spChg>
        <pc:picChg chg="add mod">
          <ac:chgData name="Van De Putte, Luc" userId="c2142daf-a043-45e8-9109-49a0fe62c981" providerId="ADAL" clId="{4FC5F555-8A85-409D-A48E-129DB2A693EA}" dt="2023-12-20T10:55:33.845" v="5030" actId="1076"/>
          <ac:picMkLst>
            <pc:docMk/>
            <pc:sldMk cId="3838396730" sldId="332"/>
            <ac:picMk id="4" creationId="{B2369FE2-6494-2415-57D5-038C5D54589D}"/>
          </ac:picMkLst>
        </pc:picChg>
      </pc:sldChg>
      <pc:sldChg chg="modSp add del mod">
        <pc:chgData name="Van De Putte, Luc" userId="c2142daf-a043-45e8-9109-49a0fe62c981" providerId="ADAL" clId="{4FC5F555-8A85-409D-A48E-129DB2A693EA}" dt="2023-12-20T10:55:11.263" v="5027" actId="47"/>
        <pc:sldMkLst>
          <pc:docMk/>
          <pc:sldMk cId="1892048613" sldId="333"/>
        </pc:sldMkLst>
        <pc:spChg chg="mod">
          <ac:chgData name="Van De Putte, Luc" userId="c2142daf-a043-45e8-9109-49a0fe62c981" providerId="ADAL" clId="{4FC5F555-8A85-409D-A48E-129DB2A693EA}" dt="2023-12-20T09:20:18.582" v="4612" actId="6549"/>
          <ac:spMkLst>
            <pc:docMk/>
            <pc:sldMk cId="1892048613" sldId="333"/>
            <ac:spMk id="3" creationId="{00000000-0000-0000-0000-000000000000}"/>
          </ac:spMkLst>
        </pc:spChg>
        <pc:spChg chg="mod">
          <ac:chgData name="Van De Putte, Luc" userId="c2142daf-a043-45e8-9109-49a0fe62c981" providerId="ADAL" clId="{4FC5F555-8A85-409D-A48E-129DB2A693EA}" dt="2023-12-20T10:05:13.559" v="4967" actId="20577"/>
          <ac:spMkLst>
            <pc:docMk/>
            <pc:sldMk cId="1892048613" sldId="333"/>
            <ac:spMk id="5" creationId="{00000000-0000-0000-0000-000000000000}"/>
          </ac:spMkLst>
        </pc:spChg>
      </pc:sldChg>
      <pc:sldChg chg="addSp modSp add mod">
        <pc:chgData name="Van De Putte, Luc" userId="c2142daf-a043-45e8-9109-49a0fe62c981" providerId="ADAL" clId="{4FC5F555-8A85-409D-A48E-129DB2A693EA}" dt="2023-12-20T12:01:06.009" v="5044" actId="1076"/>
        <pc:sldMkLst>
          <pc:docMk/>
          <pc:sldMk cId="2806430068" sldId="334"/>
        </pc:sldMkLst>
        <pc:spChg chg="mod">
          <ac:chgData name="Van De Putte, Luc" userId="c2142daf-a043-45e8-9109-49a0fe62c981" providerId="ADAL" clId="{4FC5F555-8A85-409D-A48E-129DB2A693EA}" dt="2023-12-20T10:06:27.539" v="4982" actId="6549"/>
          <ac:spMkLst>
            <pc:docMk/>
            <pc:sldMk cId="2806430068" sldId="334"/>
            <ac:spMk id="3" creationId="{00000000-0000-0000-0000-000000000000}"/>
          </ac:spMkLst>
        </pc:spChg>
        <pc:spChg chg="mod">
          <ac:chgData name="Van De Putte, Luc" userId="c2142daf-a043-45e8-9109-49a0fe62c981" providerId="ADAL" clId="{4FC5F555-8A85-409D-A48E-129DB2A693EA}" dt="2023-12-20T12:00:07.786" v="5042" actId="6549"/>
          <ac:spMkLst>
            <pc:docMk/>
            <pc:sldMk cId="2806430068" sldId="334"/>
            <ac:spMk id="5" creationId="{00000000-0000-0000-0000-000000000000}"/>
          </ac:spMkLst>
        </pc:spChg>
        <pc:picChg chg="add mod">
          <ac:chgData name="Van De Putte, Luc" userId="c2142daf-a043-45e8-9109-49a0fe62c981" providerId="ADAL" clId="{4FC5F555-8A85-409D-A48E-129DB2A693EA}" dt="2023-12-20T12:01:06.009" v="5044" actId="1076"/>
          <ac:picMkLst>
            <pc:docMk/>
            <pc:sldMk cId="2806430068" sldId="334"/>
            <ac:picMk id="4" creationId="{E5830404-3571-8BE5-F262-491F09C71F39}"/>
          </ac:picMkLst>
        </pc:picChg>
      </pc:sldChg>
      <pc:sldChg chg="addSp modSp add mod modNotesTx">
        <pc:chgData name="Van De Putte, Luc" userId="c2142daf-a043-45e8-9109-49a0fe62c981" providerId="ADAL" clId="{4FC5F555-8A85-409D-A48E-129DB2A693EA}" dt="2023-12-20T11:40:06.702" v="5031" actId="1076"/>
        <pc:sldMkLst>
          <pc:docMk/>
          <pc:sldMk cId="2203524455" sldId="335"/>
        </pc:sldMkLst>
        <pc:picChg chg="add mod">
          <ac:chgData name="Van De Putte, Luc" userId="c2142daf-a043-45e8-9109-49a0fe62c981" providerId="ADAL" clId="{4FC5F555-8A85-409D-A48E-129DB2A693EA}" dt="2023-12-20T11:40:06.702" v="5031" actId="1076"/>
          <ac:picMkLst>
            <pc:docMk/>
            <pc:sldMk cId="2203524455" sldId="335"/>
            <ac:picMk id="4" creationId="{33933C52-1B59-6950-CD25-44B8E7C97B1E}"/>
          </ac:picMkLst>
        </pc:picChg>
      </pc:sldChg>
      <pc:sldChg chg="addSp delSp modSp add mod delAnim modAnim">
        <pc:chgData name="Van De Putte, Luc" userId="c2142daf-a043-45e8-9109-49a0fe62c981" providerId="ADAL" clId="{4FC5F555-8A85-409D-A48E-129DB2A693EA}" dt="2023-12-20T12:57:37.294" v="5190" actId="1076"/>
        <pc:sldMkLst>
          <pc:docMk/>
          <pc:sldMk cId="1177118787" sldId="336"/>
        </pc:sldMkLst>
        <pc:spChg chg="mod">
          <ac:chgData name="Van De Putte, Luc" userId="c2142daf-a043-45e8-9109-49a0fe62c981" providerId="ADAL" clId="{4FC5F555-8A85-409D-A48E-129DB2A693EA}" dt="2023-12-20T12:16:46.244" v="5111" actId="14100"/>
          <ac:spMkLst>
            <pc:docMk/>
            <pc:sldMk cId="1177118787" sldId="336"/>
            <ac:spMk id="3" creationId="{00000000-0000-0000-0000-000000000000}"/>
          </ac:spMkLst>
        </pc:spChg>
        <pc:spChg chg="del">
          <ac:chgData name="Van De Putte, Luc" userId="c2142daf-a043-45e8-9109-49a0fe62c981" providerId="ADAL" clId="{4FC5F555-8A85-409D-A48E-129DB2A693EA}" dt="2023-12-20T12:05:20.083" v="5047" actId="478"/>
          <ac:spMkLst>
            <pc:docMk/>
            <pc:sldMk cId="1177118787" sldId="336"/>
            <ac:spMk id="5" creationId="{00000000-0000-0000-0000-000000000000}"/>
          </ac:spMkLst>
        </pc:spChg>
        <pc:spChg chg="add del mod">
          <ac:chgData name="Van De Putte, Luc" userId="c2142daf-a043-45e8-9109-49a0fe62c981" providerId="ADAL" clId="{4FC5F555-8A85-409D-A48E-129DB2A693EA}" dt="2023-12-20T12:57:27.248" v="5187" actId="478"/>
          <ac:spMkLst>
            <pc:docMk/>
            <pc:sldMk cId="1177118787" sldId="336"/>
            <ac:spMk id="10" creationId="{71FE0230-4CB2-7109-5E76-D6F9D242226E}"/>
          </ac:spMkLst>
        </pc:spChg>
        <pc:spChg chg="add del mod">
          <ac:chgData name="Van De Putte, Luc" userId="c2142daf-a043-45e8-9109-49a0fe62c981" providerId="ADAL" clId="{4FC5F555-8A85-409D-A48E-129DB2A693EA}" dt="2023-12-20T12:57:22.703" v="5184" actId="478"/>
          <ac:spMkLst>
            <pc:docMk/>
            <pc:sldMk cId="1177118787" sldId="336"/>
            <ac:spMk id="11" creationId="{690FFD0E-1151-F32F-B8A8-ABB33BDA7C2E}"/>
          </ac:spMkLst>
        </pc:spChg>
        <pc:picChg chg="del">
          <ac:chgData name="Van De Putte, Luc" userId="c2142daf-a043-45e8-9109-49a0fe62c981" providerId="ADAL" clId="{4FC5F555-8A85-409D-A48E-129DB2A693EA}" dt="2023-12-20T12:05:15.259" v="5046" actId="478"/>
          <ac:picMkLst>
            <pc:docMk/>
            <pc:sldMk cId="1177118787" sldId="336"/>
            <ac:picMk id="4" creationId="{E5830404-3571-8BE5-F262-491F09C71F39}"/>
          </ac:picMkLst>
        </pc:picChg>
        <pc:picChg chg="add del mod">
          <ac:chgData name="Van De Putte, Luc" userId="c2142daf-a043-45e8-9109-49a0fe62c981" providerId="ADAL" clId="{4FC5F555-8A85-409D-A48E-129DB2A693EA}" dt="2023-12-20T12:57:21.910" v="5183" actId="478"/>
          <ac:picMkLst>
            <pc:docMk/>
            <pc:sldMk cId="1177118787" sldId="336"/>
            <ac:picMk id="6" creationId="{3C5AB50B-01C4-B1A4-A0FD-5F65624D2CD7}"/>
          </ac:picMkLst>
        </pc:picChg>
        <pc:picChg chg="add del mod">
          <ac:chgData name="Van De Putte, Luc" userId="c2142daf-a043-45e8-9109-49a0fe62c981" providerId="ADAL" clId="{4FC5F555-8A85-409D-A48E-129DB2A693EA}" dt="2023-12-20T12:15:49.730" v="5099" actId="478"/>
          <ac:picMkLst>
            <pc:docMk/>
            <pc:sldMk cId="1177118787" sldId="336"/>
            <ac:picMk id="8" creationId="{1B1503FD-7274-C48F-DB51-FD0AE8D15061}"/>
          </ac:picMkLst>
        </pc:picChg>
        <pc:picChg chg="add del mod">
          <ac:chgData name="Van De Putte, Luc" userId="c2142daf-a043-45e8-9109-49a0fe62c981" providerId="ADAL" clId="{4FC5F555-8A85-409D-A48E-129DB2A693EA}" dt="2023-12-20T12:57:23.718" v="5185" actId="478"/>
          <ac:picMkLst>
            <pc:docMk/>
            <pc:sldMk cId="1177118787" sldId="336"/>
            <ac:picMk id="13" creationId="{F9030ED9-FB8A-397C-C2DB-A52BDB752037}"/>
          </ac:picMkLst>
        </pc:picChg>
        <pc:picChg chg="add mod">
          <ac:chgData name="Van De Putte, Luc" userId="c2142daf-a043-45e8-9109-49a0fe62c981" providerId="ADAL" clId="{4FC5F555-8A85-409D-A48E-129DB2A693EA}" dt="2023-12-20T12:57:37.294" v="5190" actId="1076"/>
          <ac:picMkLst>
            <pc:docMk/>
            <pc:sldMk cId="1177118787" sldId="336"/>
            <ac:picMk id="15" creationId="{04190F0D-0B6B-EF15-FE98-9617EE42AEC9}"/>
          </ac:picMkLst>
        </pc:picChg>
      </pc:sldChg>
      <pc:sldChg chg="addSp delSp modSp add mod modAnim">
        <pc:chgData name="Van De Putte, Luc" userId="c2142daf-a043-45e8-9109-49a0fe62c981" providerId="ADAL" clId="{4FC5F555-8A85-409D-A48E-129DB2A693EA}" dt="2023-12-20T12:48:30.271" v="5177"/>
        <pc:sldMkLst>
          <pc:docMk/>
          <pc:sldMk cId="2964806212" sldId="337"/>
        </pc:sldMkLst>
        <pc:spChg chg="mod">
          <ac:chgData name="Van De Putte, Luc" userId="c2142daf-a043-45e8-9109-49a0fe62c981" providerId="ADAL" clId="{4FC5F555-8A85-409D-A48E-129DB2A693EA}" dt="2023-12-20T12:11:35.382" v="5085" actId="14100"/>
          <ac:spMkLst>
            <pc:docMk/>
            <pc:sldMk cId="2964806212" sldId="337"/>
            <ac:spMk id="3" creationId="{00000000-0000-0000-0000-000000000000}"/>
          </ac:spMkLst>
        </pc:spChg>
        <pc:spChg chg="del">
          <ac:chgData name="Van De Putte, Luc" userId="c2142daf-a043-45e8-9109-49a0fe62c981" providerId="ADAL" clId="{4FC5F555-8A85-409D-A48E-129DB2A693EA}" dt="2023-12-20T12:08:55.811" v="5059" actId="478"/>
          <ac:spMkLst>
            <pc:docMk/>
            <pc:sldMk cId="2964806212" sldId="337"/>
            <ac:spMk id="5" creationId="{00000000-0000-0000-0000-000000000000}"/>
          </ac:spMkLst>
        </pc:spChg>
        <pc:spChg chg="add mod">
          <ac:chgData name="Van De Putte, Luc" userId="c2142daf-a043-45e8-9109-49a0fe62c981" providerId="ADAL" clId="{4FC5F555-8A85-409D-A48E-129DB2A693EA}" dt="2023-12-20T12:11:04.157" v="5071" actId="14100"/>
          <ac:spMkLst>
            <pc:docMk/>
            <pc:sldMk cId="2964806212" sldId="337"/>
            <ac:spMk id="12" creationId="{41633821-6DD5-5710-BBC3-F02DAD8D4D15}"/>
          </ac:spMkLst>
        </pc:spChg>
        <pc:spChg chg="add mod">
          <ac:chgData name="Van De Putte, Luc" userId="c2142daf-a043-45e8-9109-49a0fe62c981" providerId="ADAL" clId="{4FC5F555-8A85-409D-A48E-129DB2A693EA}" dt="2023-12-20T12:11:12.487" v="5073" actId="13822"/>
          <ac:spMkLst>
            <pc:docMk/>
            <pc:sldMk cId="2964806212" sldId="337"/>
            <ac:spMk id="13" creationId="{0E3CCEA6-6CFB-88D7-C9F5-9F0DFFE570D7}"/>
          </ac:spMkLst>
        </pc:spChg>
        <pc:picChg chg="del">
          <ac:chgData name="Van De Putte, Luc" userId="c2142daf-a043-45e8-9109-49a0fe62c981" providerId="ADAL" clId="{4FC5F555-8A85-409D-A48E-129DB2A693EA}" dt="2023-12-20T12:08:53.348" v="5058" actId="478"/>
          <ac:picMkLst>
            <pc:docMk/>
            <pc:sldMk cId="2964806212" sldId="337"/>
            <ac:picMk id="4" creationId="{B2369FE2-6494-2415-57D5-038C5D54589D}"/>
          </ac:picMkLst>
        </pc:picChg>
        <pc:picChg chg="add mod">
          <ac:chgData name="Van De Putte, Luc" userId="c2142daf-a043-45e8-9109-49a0fe62c981" providerId="ADAL" clId="{4FC5F555-8A85-409D-A48E-129DB2A693EA}" dt="2023-12-20T12:09:22.242" v="5061" actId="1076"/>
          <ac:picMkLst>
            <pc:docMk/>
            <pc:sldMk cId="2964806212" sldId="337"/>
            <ac:picMk id="6" creationId="{D8E4A576-EDCB-588E-7F02-87F24C243420}"/>
          </ac:picMkLst>
        </pc:picChg>
        <pc:picChg chg="add mod">
          <ac:chgData name="Van De Putte, Luc" userId="c2142daf-a043-45e8-9109-49a0fe62c981" providerId="ADAL" clId="{4FC5F555-8A85-409D-A48E-129DB2A693EA}" dt="2023-12-20T12:48:12.188" v="5173" actId="1076"/>
          <ac:picMkLst>
            <pc:docMk/>
            <pc:sldMk cId="2964806212" sldId="337"/>
            <ac:picMk id="8" creationId="{A2ADA24D-092C-8791-D180-6B414BBF8635}"/>
          </ac:picMkLst>
        </pc:picChg>
        <pc:picChg chg="add mod">
          <ac:chgData name="Van De Putte, Luc" userId="c2142daf-a043-45e8-9109-49a0fe62c981" providerId="ADAL" clId="{4FC5F555-8A85-409D-A48E-129DB2A693EA}" dt="2023-12-20T12:48:14.885" v="5174" actId="1076"/>
          <ac:picMkLst>
            <pc:docMk/>
            <pc:sldMk cId="2964806212" sldId="337"/>
            <ac:picMk id="10" creationId="{D7BFB4D4-5F59-3CBE-FA92-318357A51098}"/>
          </ac:picMkLst>
        </pc:picChg>
        <pc:picChg chg="add del">
          <ac:chgData name="Van De Putte, Luc" userId="c2142daf-a043-45e8-9109-49a0fe62c981" providerId="ADAL" clId="{4FC5F555-8A85-409D-A48E-129DB2A693EA}" dt="2023-12-20T12:42:48.148" v="5167" actId="478"/>
          <ac:picMkLst>
            <pc:docMk/>
            <pc:sldMk cId="2964806212" sldId="337"/>
            <ac:picMk id="15" creationId="{080D3DC8-94C7-F33B-239E-511A3047CE7A}"/>
          </ac:picMkLst>
        </pc:picChg>
        <pc:picChg chg="add mod">
          <ac:chgData name="Van De Putte, Luc" userId="c2142daf-a043-45e8-9109-49a0fe62c981" providerId="ADAL" clId="{4FC5F555-8A85-409D-A48E-129DB2A693EA}" dt="2023-12-20T12:47:43.852" v="5170" actId="1076"/>
          <ac:picMkLst>
            <pc:docMk/>
            <pc:sldMk cId="2964806212" sldId="337"/>
            <ac:picMk id="17" creationId="{5BB4B5BC-13A7-98F6-B83E-BBABAF37D3B8}"/>
          </ac:picMkLst>
        </pc:picChg>
      </pc:sldChg>
      <pc:sldChg chg="addSp delSp modSp add mod">
        <pc:chgData name="Van De Putte, Luc" userId="c2142daf-a043-45e8-9109-49a0fe62c981" providerId="ADAL" clId="{4FC5F555-8A85-409D-A48E-129DB2A693EA}" dt="2023-12-20T12:35:28.049" v="5133" actId="1076"/>
        <pc:sldMkLst>
          <pc:docMk/>
          <pc:sldMk cId="439918543" sldId="338"/>
        </pc:sldMkLst>
        <pc:spChg chg="mod">
          <ac:chgData name="Van De Putte, Luc" userId="c2142daf-a043-45e8-9109-49a0fe62c981" providerId="ADAL" clId="{4FC5F555-8A85-409D-A48E-129DB2A693EA}" dt="2023-12-20T12:32:47.016" v="5123" actId="14100"/>
          <ac:spMkLst>
            <pc:docMk/>
            <pc:sldMk cId="439918543" sldId="338"/>
            <ac:spMk id="3" creationId="{00000000-0000-0000-0000-000000000000}"/>
          </ac:spMkLst>
        </pc:spChg>
        <pc:spChg chg="del">
          <ac:chgData name="Van De Putte, Luc" userId="c2142daf-a043-45e8-9109-49a0fe62c981" providerId="ADAL" clId="{4FC5F555-8A85-409D-A48E-129DB2A693EA}" dt="2023-12-20T12:32:49.943" v="5124" actId="478"/>
          <ac:spMkLst>
            <pc:docMk/>
            <pc:sldMk cId="439918543" sldId="338"/>
            <ac:spMk id="5" creationId="{00000000-0000-0000-0000-000000000000}"/>
          </ac:spMkLst>
        </pc:spChg>
        <pc:picChg chg="del">
          <ac:chgData name="Van De Putte, Luc" userId="c2142daf-a043-45e8-9109-49a0fe62c981" providerId="ADAL" clId="{4FC5F555-8A85-409D-A48E-129DB2A693EA}" dt="2023-12-20T12:32:51.319" v="5125" actId="478"/>
          <ac:picMkLst>
            <pc:docMk/>
            <pc:sldMk cId="439918543" sldId="338"/>
            <ac:picMk id="4" creationId="{33933C52-1B59-6950-CD25-44B8E7C97B1E}"/>
          </ac:picMkLst>
        </pc:picChg>
        <pc:picChg chg="add del mod">
          <ac:chgData name="Van De Putte, Luc" userId="c2142daf-a043-45e8-9109-49a0fe62c981" providerId="ADAL" clId="{4FC5F555-8A85-409D-A48E-129DB2A693EA}" dt="2023-12-20T12:35:12.121" v="5129" actId="478"/>
          <ac:picMkLst>
            <pc:docMk/>
            <pc:sldMk cId="439918543" sldId="338"/>
            <ac:picMk id="6" creationId="{8EB08437-F61C-EF87-6D1F-417437D8CEDD}"/>
          </ac:picMkLst>
        </pc:picChg>
        <pc:picChg chg="add mod">
          <ac:chgData name="Van De Putte, Luc" userId="c2142daf-a043-45e8-9109-49a0fe62c981" providerId="ADAL" clId="{4FC5F555-8A85-409D-A48E-129DB2A693EA}" dt="2023-12-20T12:35:28.049" v="5133" actId="1076"/>
          <ac:picMkLst>
            <pc:docMk/>
            <pc:sldMk cId="439918543" sldId="338"/>
            <ac:picMk id="8" creationId="{C208CE07-CAC6-8C26-9C09-21A704E10D6F}"/>
          </ac:picMkLst>
        </pc:picChg>
      </pc:sldChg>
      <pc:sldChg chg="addSp delSp modSp add mod ord">
        <pc:chgData name="Van De Putte, Luc" userId="c2142daf-a043-45e8-9109-49a0fe62c981" providerId="ADAL" clId="{4FC5F555-8A85-409D-A48E-129DB2A693EA}" dt="2023-12-20T12:42:45.039" v="5166"/>
        <pc:sldMkLst>
          <pc:docMk/>
          <pc:sldMk cId="2267724141" sldId="339"/>
        </pc:sldMkLst>
        <pc:spChg chg="add del mod ord">
          <ac:chgData name="Van De Putte, Luc" userId="c2142daf-a043-45e8-9109-49a0fe62c981" providerId="ADAL" clId="{4FC5F555-8A85-409D-A48E-129DB2A693EA}" dt="2023-12-20T12:42:31.485" v="5163" actId="478"/>
          <ac:spMkLst>
            <pc:docMk/>
            <pc:sldMk cId="2267724141" sldId="339"/>
            <ac:spMk id="12" creationId="{41633821-6DD5-5710-BBC3-F02DAD8D4D15}"/>
          </ac:spMkLst>
        </pc:spChg>
        <pc:spChg chg="del">
          <ac:chgData name="Van De Putte, Luc" userId="c2142daf-a043-45e8-9109-49a0fe62c981" providerId="ADAL" clId="{4FC5F555-8A85-409D-A48E-129DB2A693EA}" dt="2023-12-20T12:42:22.764" v="5160" actId="478"/>
          <ac:spMkLst>
            <pc:docMk/>
            <pc:sldMk cId="2267724141" sldId="339"/>
            <ac:spMk id="13" creationId="{0E3CCEA6-6CFB-88D7-C9F5-9F0DFFE570D7}"/>
          </ac:spMkLst>
        </pc:spChg>
        <pc:picChg chg="add del mod ord">
          <ac:chgData name="Van De Putte, Luc" userId="c2142daf-a043-45e8-9109-49a0fe62c981" providerId="ADAL" clId="{4FC5F555-8A85-409D-A48E-129DB2A693EA}" dt="2023-12-20T12:42:20.780" v="5158" actId="478"/>
          <ac:picMkLst>
            <pc:docMk/>
            <pc:sldMk cId="2267724141" sldId="339"/>
            <ac:picMk id="4" creationId="{3273F804-2429-155C-673D-D1E8B0CFFEEB}"/>
          </ac:picMkLst>
        </pc:picChg>
        <pc:picChg chg="del">
          <ac:chgData name="Van De Putte, Luc" userId="c2142daf-a043-45e8-9109-49a0fe62c981" providerId="ADAL" clId="{4FC5F555-8A85-409D-A48E-129DB2A693EA}" dt="2023-12-20T12:39:16.860" v="5136" actId="478"/>
          <ac:picMkLst>
            <pc:docMk/>
            <pc:sldMk cId="2267724141" sldId="339"/>
            <ac:picMk id="6" creationId="{D8E4A576-EDCB-588E-7F02-87F24C243420}"/>
          </ac:picMkLst>
        </pc:picChg>
        <pc:picChg chg="add mod">
          <ac:chgData name="Van De Putte, Luc" userId="c2142daf-a043-45e8-9109-49a0fe62c981" providerId="ADAL" clId="{4FC5F555-8A85-409D-A48E-129DB2A693EA}" dt="2023-12-20T12:42:35.195" v="5164" actId="14100"/>
          <ac:picMkLst>
            <pc:docMk/>
            <pc:sldMk cId="2267724141" sldId="339"/>
            <ac:picMk id="7" creationId="{76D702B3-248E-0D5D-53B3-DD4A4540C37B}"/>
          </ac:picMkLst>
        </pc:picChg>
        <pc:picChg chg="del">
          <ac:chgData name="Van De Putte, Luc" userId="c2142daf-a043-45e8-9109-49a0fe62c981" providerId="ADAL" clId="{4FC5F555-8A85-409D-A48E-129DB2A693EA}" dt="2023-12-20T12:42:21.700" v="5159" actId="478"/>
          <ac:picMkLst>
            <pc:docMk/>
            <pc:sldMk cId="2267724141" sldId="339"/>
            <ac:picMk id="8" creationId="{A2ADA24D-092C-8791-D180-6B414BBF8635}"/>
          </ac:picMkLst>
        </pc:picChg>
        <pc:picChg chg="del">
          <ac:chgData name="Van De Putte, Luc" userId="c2142daf-a043-45e8-9109-49a0fe62c981" providerId="ADAL" clId="{4FC5F555-8A85-409D-A48E-129DB2A693EA}" dt="2023-12-20T12:39:18.179" v="5137" actId="478"/>
          <ac:picMkLst>
            <pc:docMk/>
            <pc:sldMk cId="2267724141" sldId="339"/>
            <ac:picMk id="10" creationId="{D7BFB4D4-5F59-3CBE-FA92-318357A51098}"/>
          </ac:picMkLst>
        </pc:picChg>
        <pc:picChg chg="del mod">
          <ac:chgData name="Van De Putte, Luc" userId="c2142daf-a043-45e8-9109-49a0fe62c981" providerId="ADAL" clId="{4FC5F555-8A85-409D-A48E-129DB2A693EA}" dt="2023-12-20T12:42:19.580" v="5157" actId="478"/>
          <ac:picMkLst>
            <pc:docMk/>
            <pc:sldMk cId="2267724141" sldId="339"/>
            <ac:picMk id="15" creationId="{080D3DC8-94C7-F33B-239E-511A3047CE7A}"/>
          </ac:picMkLst>
        </pc:picChg>
      </pc:sldChg>
      <pc:sldChg chg="delSp add mod modAnim">
        <pc:chgData name="Van De Putte, Luc" userId="c2142daf-a043-45e8-9109-49a0fe62c981" providerId="ADAL" clId="{4FC5F555-8A85-409D-A48E-129DB2A693EA}" dt="2023-12-20T12:58:04.471" v="5191"/>
        <pc:sldMkLst>
          <pc:docMk/>
          <pc:sldMk cId="2307512793" sldId="340"/>
        </pc:sldMkLst>
        <pc:picChg chg="del">
          <ac:chgData name="Van De Putte, Luc" userId="c2142daf-a043-45e8-9109-49a0fe62c981" providerId="ADAL" clId="{4FC5F555-8A85-409D-A48E-129DB2A693EA}" dt="2023-12-20T12:57:12.982" v="5181" actId="478"/>
          <ac:picMkLst>
            <pc:docMk/>
            <pc:sldMk cId="2307512793" sldId="340"/>
            <ac:picMk id="15" creationId="{04190F0D-0B6B-EF15-FE98-9617EE42AEC9}"/>
          </ac:picMkLst>
        </pc:picChg>
      </pc:sldChg>
      <pc:sldChg chg="addSp delSp modSp add mod ord">
        <pc:chgData name="Van De Putte, Luc" userId="c2142daf-a043-45e8-9109-49a0fe62c981" providerId="ADAL" clId="{4FC5F555-8A85-409D-A48E-129DB2A693EA}" dt="2023-12-20T15:40:31.636" v="5902" actId="6549"/>
        <pc:sldMkLst>
          <pc:docMk/>
          <pc:sldMk cId="1681255270" sldId="341"/>
        </pc:sldMkLst>
        <pc:spChg chg="mod ord">
          <ac:chgData name="Van De Putte, Luc" userId="c2142daf-a043-45e8-9109-49a0fe62c981" providerId="ADAL" clId="{4FC5F555-8A85-409D-A48E-129DB2A693EA}" dt="2023-12-20T15:40:31.636" v="5902" actId="6549"/>
          <ac:spMkLst>
            <pc:docMk/>
            <pc:sldMk cId="1681255270" sldId="341"/>
            <ac:spMk id="2" creationId="{00000000-0000-0000-0000-000000000000}"/>
          </ac:spMkLst>
        </pc:spChg>
        <pc:spChg chg="del">
          <ac:chgData name="Van De Putte, Luc" userId="c2142daf-a043-45e8-9109-49a0fe62c981" providerId="ADAL" clId="{4FC5F555-8A85-409D-A48E-129DB2A693EA}" dt="2023-12-20T15:00:03.557" v="5834" actId="478"/>
          <ac:spMkLst>
            <pc:docMk/>
            <pc:sldMk cId="1681255270" sldId="341"/>
            <ac:spMk id="4" creationId="{00000000-0000-0000-0000-000000000000}"/>
          </ac:spMkLst>
        </pc:spChg>
        <pc:spChg chg="del">
          <ac:chgData name="Van De Putte, Luc" userId="c2142daf-a043-45e8-9109-49a0fe62c981" providerId="ADAL" clId="{4FC5F555-8A85-409D-A48E-129DB2A693EA}" dt="2023-12-20T15:00:05.884" v="5835" actId="478"/>
          <ac:spMkLst>
            <pc:docMk/>
            <pc:sldMk cId="1681255270" sldId="341"/>
            <ac:spMk id="6" creationId="{00000000-0000-0000-0000-000000000000}"/>
          </ac:spMkLst>
        </pc:spChg>
        <pc:spChg chg="mod">
          <ac:chgData name="Van De Putte, Luc" userId="c2142daf-a043-45e8-9109-49a0fe62c981" providerId="ADAL" clId="{4FC5F555-8A85-409D-A48E-129DB2A693EA}" dt="2023-12-20T15:02:19.366" v="5865" actId="20577"/>
          <ac:spMkLst>
            <pc:docMk/>
            <pc:sldMk cId="1681255270" sldId="341"/>
            <ac:spMk id="8" creationId="{D5524B9D-1EF2-D14D-BA02-BA8EEAA84386}"/>
          </ac:spMkLst>
        </pc:spChg>
        <pc:picChg chg="del mod">
          <ac:chgData name="Van De Putte, Luc" userId="c2142daf-a043-45e8-9109-49a0fe62c981" providerId="ADAL" clId="{4FC5F555-8A85-409D-A48E-129DB2A693EA}" dt="2023-12-20T15:00:08.428" v="5838" actId="478"/>
          <ac:picMkLst>
            <pc:docMk/>
            <pc:sldMk cId="1681255270" sldId="341"/>
            <ac:picMk id="3" creationId="{00000000-0000-0000-0000-000000000000}"/>
          </ac:picMkLst>
        </pc:picChg>
        <pc:picChg chg="del">
          <ac:chgData name="Van De Putte, Luc" userId="c2142daf-a043-45e8-9109-49a0fe62c981" providerId="ADAL" clId="{4FC5F555-8A85-409D-A48E-129DB2A693EA}" dt="2023-12-20T15:00:07.253" v="5836" actId="478"/>
          <ac:picMkLst>
            <pc:docMk/>
            <pc:sldMk cId="1681255270" sldId="341"/>
            <ac:picMk id="5" creationId="{00000000-0000-0000-0000-000000000000}"/>
          </ac:picMkLst>
        </pc:picChg>
        <pc:picChg chg="add mod">
          <ac:chgData name="Van De Putte, Luc" userId="c2142daf-a043-45e8-9109-49a0fe62c981" providerId="ADAL" clId="{4FC5F555-8A85-409D-A48E-129DB2A693EA}" dt="2023-12-20T15:01:06.485" v="5849" actId="1076"/>
          <ac:picMkLst>
            <pc:docMk/>
            <pc:sldMk cId="1681255270" sldId="341"/>
            <ac:picMk id="7" creationId="{50E9B30E-BF4A-5F76-3759-4262F8556935}"/>
          </ac:picMkLst>
        </pc:picChg>
        <pc:picChg chg="add mod">
          <ac:chgData name="Van De Putte, Luc" userId="c2142daf-a043-45e8-9109-49a0fe62c981" providerId="ADAL" clId="{4FC5F555-8A85-409D-A48E-129DB2A693EA}" dt="2023-12-20T15:01:09.339" v="5850" actId="166"/>
          <ac:picMkLst>
            <pc:docMk/>
            <pc:sldMk cId="1681255270" sldId="341"/>
            <ac:picMk id="4098" creationId="{18577C5D-0A85-D681-EC75-7C961D3640CF}"/>
          </ac:picMkLst>
        </pc:picChg>
      </pc:sldChg>
      <pc:sldChg chg="addSp delSp modSp add mod ord">
        <pc:chgData name="Van De Putte, Luc" userId="c2142daf-a043-45e8-9109-49a0fe62c981" providerId="ADAL" clId="{4FC5F555-8A85-409D-A48E-129DB2A693EA}" dt="2023-12-20T15:42:15.038" v="5923"/>
        <pc:sldMkLst>
          <pc:docMk/>
          <pc:sldMk cId="125967007" sldId="342"/>
        </pc:sldMkLst>
        <pc:spChg chg="mod">
          <ac:chgData name="Van De Putte, Luc" userId="c2142daf-a043-45e8-9109-49a0fe62c981" providerId="ADAL" clId="{4FC5F555-8A85-409D-A48E-129DB2A693EA}" dt="2023-12-20T15:41:47.288" v="5921" actId="14100"/>
          <ac:spMkLst>
            <pc:docMk/>
            <pc:sldMk cId="125967007" sldId="342"/>
            <ac:spMk id="2" creationId="{00000000-0000-0000-0000-000000000000}"/>
          </ac:spMkLst>
        </pc:spChg>
        <pc:spChg chg="del mod">
          <ac:chgData name="Van De Putte, Luc" userId="c2142daf-a043-45e8-9109-49a0fe62c981" providerId="ADAL" clId="{4FC5F555-8A85-409D-A48E-129DB2A693EA}" dt="2023-12-20T15:41:37.254" v="5917"/>
          <ac:spMkLst>
            <pc:docMk/>
            <pc:sldMk cId="125967007" sldId="342"/>
            <ac:spMk id="8" creationId="{D5524B9D-1EF2-D14D-BA02-BA8EEAA84386}"/>
          </ac:spMkLst>
        </pc:spChg>
        <pc:picChg chg="add mod">
          <ac:chgData name="Van De Putte, Luc" userId="c2142daf-a043-45e8-9109-49a0fe62c981" providerId="ADAL" clId="{4FC5F555-8A85-409D-A48E-129DB2A693EA}" dt="2023-12-20T15:41:40.310" v="5918" actId="1076"/>
          <ac:picMkLst>
            <pc:docMk/>
            <pc:sldMk cId="125967007" sldId="342"/>
            <ac:picMk id="4" creationId="{B1456F62-D15D-EA3B-F12B-571AC439EE92}"/>
          </ac:picMkLst>
        </pc:picChg>
        <pc:picChg chg="del">
          <ac:chgData name="Van De Putte, Luc" userId="c2142daf-a043-45e8-9109-49a0fe62c981" providerId="ADAL" clId="{4FC5F555-8A85-409D-A48E-129DB2A693EA}" dt="2023-12-20T15:41:27.981" v="5914" actId="478"/>
          <ac:picMkLst>
            <pc:docMk/>
            <pc:sldMk cId="125967007" sldId="342"/>
            <ac:picMk id="4098" creationId="{18577C5D-0A85-D681-EC75-7C961D3640CF}"/>
          </ac:picMkLst>
        </pc:picChg>
      </pc:sldChg>
      <pc:sldChg chg="addSp delSp modSp add mod">
        <pc:chgData name="Van De Putte, Luc" userId="c2142daf-a043-45e8-9109-49a0fe62c981" providerId="ADAL" clId="{4FC5F555-8A85-409D-A48E-129DB2A693EA}" dt="2023-12-31T09:37:17.940" v="6079" actId="478"/>
        <pc:sldMkLst>
          <pc:docMk/>
          <pc:sldMk cId="316421903" sldId="343"/>
        </pc:sldMkLst>
        <pc:spChg chg="add mod">
          <ac:chgData name="Van De Putte, Luc" userId="c2142daf-a043-45e8-9109-49a0fe62c981" providerId="ADAL" clId="{4FC5F555-8A85-409D-A48E-129DB2A693EA}" dt="2023-12-31T09:36:23.494" v="6075" actId="1076"/>
          <ac:spMkLst>
            <pc:docMk/>
            <pc:sldMk cId="316421903" sldId="343"/>
            <ac:spMk id="11" creationId="{F4CE480B-E635-9E7A-9C91-FC91DB893BBD}"/>
          </ac:spMkLst>
        </pc:spChg>
        <pc:graphicFrameChg chg="del">
          <ac:chgData name="Van De Putte, Luc" userId="c2142daf-a043-45e8-9109-49a0fe62c981" providerId="ADAL" clId="{4FC5F555-8A85-409D-A48E-129DB2A693EA}" dt="2023-12-31T09:32:37.578" v="6029" actId="478"/>
          <ac:graphicFrameMkLst>
            <pc:docMk/>
            <pc:sldMk cId="316421903" sldId="343"/>
            <ac:graphicFrameMk id="6" creationId="{056CBEB6-32CE-CDC3-D6E3-4BC7B3E1C0CE}"/>
          </ac:graphicFrameMkLst>
        </pc:graphicFrameChg>
        <pc:picChg chg="del mod">
          <ac:chgData name="Van De Putte, Luc" userId="c2142daf-a043-45e8-9109-49a0fe62c981" providerId="ADAL" clId="{4FC5F555-8A85-409D-A48E-129DB2A693EA}" dt="2023-12-31T09:34:28.308" v="6040" actId="478"/>
          <ac:picMkLst>
            <pc:docMk/>
            <pc:sldMk cId="316421903" sldId="343"/>
            <ac:picMk id="4" creationId="{DCDE79F9-7F87-32A9-E556-E51D4864E3F8}"/>
          </ac:picMkLst>
        </pc:picChg>
        <pc:picChg chg="add mod">
          <ac:chgData name="Van De Putte, Luc" userId="c2142daf-a043-45e8-9109-49a0fe62c981" providerId="ADAL" clId="{4FC5F555-8A85-409D-A48E-129DB2A693EA}" dt="2023-12-31T09:36:25.277" v="6076" actId="1076"/>
          <ac:picMkLst>
            <pc:docMk/>
            <pc:sldMk cId="316421903" sldId="343"/>
            <ac:picMk id="5" creationId="{D21BB83F-27DC-FE54-B5A3-48758242F44A}"/>
          </ac:picMkLst>
        </pc:picChg>
        <pc:picChg chg="add del mod">
          <ac:chgData name="Van De Putte, Luc" userId="c2142daf-a043-45e8-9109-49a0fe62c981" providerId="ADAL" clId="{4FC5F555-8A85-409D-A48E-129DB2A693EA}" dt="2023-12-31T09:35:28.626" v="6047" actId="478"/>
          <ac:picMkLst>
            <pc:docMk/>
            <pc:sldMk cId="316421903" sldId="343"/>
            <ac:picMk id="8" creationId="{A92CE71D-91FD-6E6D-617C-210374F58DC3}"/>
          </ac:picMkLst>
        </pc:picChg>
        <pc:picChg chg="add mod">
          <ac:chgData name="Van De Putte, Luc" userId="c2142daf-a043-45e8-9109-49a0fe62c981" providerId="ADAL" clId="{4FC5F555-8A85-409D-A48E-129DB2A693EA}" dt="2023-12-31T09:35:33.233" v="6048" actId="1076"/>
          <ac:picMkLst>
            <pc:docMk/>
            <pc:sldMk cId="316421903" sldId="343"/>
            <ac:picMk id="10" creationId="{210A0D41-2202-CC93-969A-A7B57F6E5EFD}"/>
          </ac:picMkLst>
        </pc:picChg>
        <pc:picChg chg="add del">
          <ac:chgData name="Van De Putte, Luc" userId="c2142daf-a043-45e8-9109-49a0fe62c981" providerId="ADAL" clId="{4FC5F555-8A85-409D-A48E-129DB2A693EA}" dt="2023-12-31T09:37:17.940" v="6079" actId="478"/>
          <ac:picMkLst>
            <pc:docMk/>
            <pc:sldMk cId="316421903" sldId="343"/>
            <ac:picMk id="13" creationId="{08C7E5C2-7D32-E5E1-56B6-150ED08058B0}"/>
          </ac:picMkLst>
        </pc:picChg>
        <pc:picChg chg="del">
          <ac:chgData name="Van De Putte, Luc" userId="c2142daf-a043-45e8-9109-49a0fe62c981" providerId="ADAL" clId="{4FC5F555-8A85-409D-A48E-129DB2A693EA}" dt="2023-12-31T09:32:43.497" v="6032" actId="478"/>
          <ac:picMkLst>
            <pc:docMk/>
            <pc:sldMk cId="316421903" sldId="343"/>
            <ac:picMk id="1026" creationId="{52408767-C477-B853-7102-1DCE43638BB2}"/>
          </ac:picMkLst>
        </pc:picChg>
        <pc:picChg chg="del">
          <ac:chgData name="Van De Putte, Luc" userId="c2142daf-a043-45e8-9109-49a0fe62c981" providerId="ADAL" clId="{4FC5F555-8A85-409D-A48E-129DB2A693EA}" dt="2023-12-31T09:32:45.074" v="6034" actId="478"/>
          <ac:picMkLst>
            <pc:docMk/>
            <pc:sldMk cId="316421903" sldId="343"/>
            <ac:picMk id="1030" creationId="{22748D46-1C0D-8378-549A-1E62EE38E8D4}"/>
          </ac:picMkLst>
        </pc:picChg>
        <pc:picChg chg="del">
          <ac:chgData name="Van De Putte, Luc" userId="c2142daf-a043-45e8-9109-49a0fe62c981" providerId="ADAL" clId="{4FC5F555-8A85-409D-A48E-129DB2A693EA}" dt="2023-12-31T09:32:44.185" v="6033" actId="478"/>
          <ac:picMkLst>
            <pc:docMk/>
            <pc:sldMk cId="316421903" sldId="343"/>
            <ac:picMk id="1032" creationId="{3B0EC39A-CBD2-BD3D-02EE-B734C371FF5F}"/>
          </ac:picMkLst>
        </pc:picChg>
        <pc:picChg chg="del">
          <ac:chgData name="Van De Putte, Luc" userId="c2142daf-a043-45e8-9109-49a0fe62c981" providerId="ADAL" clId="{4FC5F555-8A85-409D-A48E-129DB2A693EA}" dt="2023-12-31T09:32:34.044" v="6027" actId="478"/>
          <ac:picMkLst>
            <pc:docMk/>
            <pc:sldMk cId="316421903" sldId="343"/>
            <ac:picMk id="1034" creationId="{2DC205EB-4501-8BC9-6C93-FFF84838A8C1}"/>
          </ac:picMkLst>
        </pc:picChg>
        <pc:picChg chg="del">
          <ac:chgData name="Van De Putte, Luc" userId="c2142daf-a043-45e8-9109-49a0fe62c981" providerId="ADAL" clId="{4FC5F555-8A85-409D-A48E-129DB2A693EA}" dt="2023-12-31T09:32:34.794" v="6028" actId="478"/>
          <ac:picMkLst>
            <pc:docMk/>
            <pc:sldMk cId="316421903" sldId="343"/>
            <ac:picMk id="1036" creationId="{F3E56253-491A-BAAA-5916-BF8E5AB09079}"/>
          </ac:picMkLst>
        </pc:picChg>
        <pc:picChg chg="del">
          <ac:chgData name="Van De Putte, Luc" userId="c2142daf-a043-45e8-9109-49a0fe62c981" providerId="ADAL" clId="{4FC5F555-8A85-409D-A48E-129DB2A693EA}" dt="2023-12-31T09:32:39.938" v="6030" actId="478"/>
          <ac:picMkLst>
            <pc:docMk/>
            <pc:sldMk cId="316421903" sldId="343"/>
            <ac:picMk id="1038" creationId="{F54E6167-9F51-5664-015F-0B8F1EFB2C20}"/>
          </ac:picMkLst>
        </pc:picChg>
      </pc:sldChg>
      <pc:sldChg chg="addSp delSp modSp add mod">
        <pc:chgData name="Van De Putte, Luc" userId="c2142daf-a043-45e8-9109-49a0fe62c981" providerId="ADAL" clId="{4FC5F555-8A85-409D-A48E-129DB2A693EA}" dt="2023-12-31T09:52:17.126" v="6090" actId="478"/>
        <pc:sldMkLst>
          <pc:docMk/>
          <pc:sldMk cId="3850397599" sldId="344"/>
        </pc:sldMkLst>
        <pc:spChg chg="add mod">
          <ac:chgData name="Van De Putte, Luc" userId="c2142daf-a043-45e8-9109-49a0fe62c981" providerId="ADAL" clId="{4FC5F555-8A85-409D-A48E-129DB2A693EA}" dt="2023-12-31T09:44:40.313" v="6087" actId="14100"/>
          <ac:spMkLst>
            <pc:docMk/>
            <pc:sldMk cId="3850397599" sldId="344"/>
            <ac:spMk id="4" creationId="{2C79BA46-24B7-F84D-D095-0F432FA367C7}"/>
          </ac:spMkLst>
        </pc:spChg>
        <pc:spChg chg="add del">
          <ac:chgData name="Van De Putte, Luc" userId="c2142daf-a043-45e8-9109-49a0fe62c981" providerId="ADAL" clId="{4FC5F555-8A85-409D-A48E-129DB2A693EA}" dt="2023-12-31T09:52:17.126" v="6090" actId="478"/>
          <ac:spMkLst>
            <pc:docMk/>
            <pc:sldMk cId="3850397599" sldId="344"/>
            <ac:spMk id="7" creationId="{D4A14E6F-15DD-DFB3-F452-09429DD6A668}"/>
          </ac:spMkLst>
        </pc:spChg>
        <pc:spChg chg="del mod">
          <ac:chgData name="Van De Putte, Luc" userId="c2142daf-a043-45e8-9109-49a0fe62c981" providerId="ADAL" clId="{4FC5F555-8A85-409D-A48E-129DB2A693EA}" dt="2023-12-31T09:37:26.889" v="6082" actId="478"/>
          <ac:spMkLst>
            <pc:docMk/>
            <pc:sldMk cId="3850397599" sldId="344"/>
            <ac:spMk id="11" creationId="{F4CE480B-E635-9E7A-9C91-FC91DB893BBD}"/>
          </ac:spMkLst>
        </pc:spChg>
        <pc:picChg chg="del">
          <ac:chgData name="Van De Putte, Luc" userId="c2142daf-a043-45e8-9109-49a0fe62c981" providerId="ADAL" clId="{4FC5F555-8A85-409D-A48E-129DB2A693EA}" dt="2023-12-31T09:37:23.706" v="6080" actId="478"/>
          <ac:picMkLst>
            <pc:docMk/>
            <pc:sldMk cId="3850397599" sldId="344"/>
            <ac:picMk id="5" creationId="{D21BB83F-27DC-FE54-B5A3-48758242F44A}"/>
          </ac:picMkLst>
        </pc:picChg>
        <pc:picChg chg="del">
          <ac:chgData name="Van De Putte, Luc" userId="c2142daf-a043-45e8-9109-49a0fe62c981" providerId="ADAL" clId="{4FC5F555-8A85-409D-A48E-129DB2A693EA}" dt="2023-12-31T09:37:28.321" v="6083" actId="478"/>
          <ac:picMkLst>
            <pc:docMk/>
            <pc:sldMk cId="3850397599" sldId="344"/>
            <ac:picMk id="10" creationId="{210A0D41-2202-CC93-969A-A7B57F6E5EFD}"/>
          </ac:picMkLst>
        </pc:picChg>
        <pc:picChg chg="mod">
          <ac:chgData name="Van De Putte, Luc" userId="c2142daf-a043-45e8-9109-49a0fe62c981" providerId="ADAL" clId="{4FC5F555-8A85-409D-A48E-129DB2A693EA}" dt="2023-12-31T09:37:47.772" v="6084" actId="1076"/>
          <ac:picMkLst>
            <pc:docMk/>
            <pc:sldMk cId="3850397599" sldId="344"/>
            <ac:picMk id="13" creationId="{08C7E5C2-7D32-E5E1-56B6-150ED08058B0}"/>
          </ac:picMkLst>
        </pc:picChg>
      </pc:sldChg>
      <pc:sldChg chg="delSp modSp add del mod">
        <pc:chgData name="Van De Putte, Luc" userId="c2142daf-a043-45e8-9109-49a0fe62c981" providerId="ADAL" clId="{4FC5F555-8A85-409D-A48E-129DB2A693EA}" dt="2023-12-31T10:09:59.324" v="6122" actId="47"/>
        <pc:sldMkLst>
          <pc:docMk/>
          <pc:sldMk cId="2159119776" sldId="345"/>
        </pc:sldMkLst>
        <pc:spChg chg="del">
          <ac:chgData name="Van De Putte, Luc" userId="c2142daf-a043-45e8-9109-49a0fe62c981" providerId="ADAL" clId="{4FC5F555-8A85-409D-A48E-129DB2A693EA}" dt="2023-12-31T09:52:25.089" v="6092" actId="478"/>
          <ac:spMkLst>
            <pc:docMk/>
            <pc:sldMk cId="2159119776" sldId="345"/>
            <ac:spMk id="4" creationId="{2C79BA46-24B7-F84D-D095-0F432FA367C7}"/>
          </ac:spMkLst>
        </pc:spChg>
        <pc:spChg chg="mod">
          <ac:chgData name="Van De Putte, Luc" userId="c2142daf-a043-45e8-9109-49a0fe62c981" providerId="ADAL" clId="{4FC5F555-8A85-409D-A48E-129DB2A693EA}" dt="2023-12-31T10:08:51.027" v="6115" actId="1076"/>
          <ac:spMkLst>
            <pc:docMk/>
            <pc:sldMk cId="2159119776" sldId="345"/>
            <ac:spMk id="7" creationId="{D4A14E6F-15DD-DFB3-F452-09429DD6A668}"/>
          </ac:spMkLst>
        </pc:spChg>
        <pc:picChg chg="del">
          <ac:chgData name="Van De Putte, Luc" userId="c2142daf-a043-45e8-9109-49a0fe62c981" providerId="ADAL" clId="{4FC5F555-8A85-409D-A48E-129DB2A693EA}" dt="2023-12-31T09:52:20.622" v="6091" actId="478"/>
          <ac:picMkLst>
            <pc:docMk/>
            <pc:sldMk cId="2159119776" sldId="345"/>
            <ac:picMk id="13" creationId="{08C7E5C2-7D32-E5E1-56B6-150ED08058B0}"/>
          </ac:picMkLst>
        </pc:picChg>
      </pc:sldChg>
      <pc:sldChg chg="addSp delSp modSp add mod">
        <pc:chgData name="Van De Putte, Luc" userId="c2142daf-a043-45e8-9109-49a0fe62c981" providerId="ADAL" clId="{4FC5F555-8A85-409D-A48E-129DB2A693EA}" dt="2023-12-31T10:15:33.851" v="6201"/>
        <pc:sldMkLst>
          <pc:docMk/>
          <pc:sldMk cId="0" sldId="346"/>
        </pc:sldMkLst>
        <pc:spChg chg="add mod">
          <ac:chgData name="Van De Putte, Luc" userId="c2142daf-a043-45e8-9109-49a0fe62c981" providerId="ADAL" clId="{4FC5F555-8A85-409D-A48E-129DB2A693EA}" dt="2023-12-31T10:15:33.851" v="6201"/>
          <ac:spMkLst>
            <pc:docMk/>
            <pc:sldMk cId="0" sldId="346"/>
            <ac:spMk id="2" creationId="{1179BB06-EFCF-C93B-43E8-FA4B192E42A5}"/>
          </ac:spMkLst>
        </pc:spChg>
        <pc:spChg chg="del">
          <ac:chgData name="Van De Putte, Luc" userId="c2142daf-a043-45e8-9109-49a0fe62c981" providerId="ADAL" clId="{4FC5F555-8A85-409D-A48E-129DB2A693EA}" dt="2023-12-31T10:09:26.428" v="6117" actId="478"/>
          <ac:spMkLst>
            <pc:docMk/>
            <pc:sldMk cId="0" sldId="346"/>
            <ac:spMk id="5" creationId="{71F65489-0CBE-39D6-4999-7B1D0EC02FC2}"/>
          </ac:spMkLst>
        </pc:spChg>
      </pc:sldChg>
      <pc:sldChg chg="new del">
        <pc:chgData name="Van De Putte, Luc" userId="c2142daf-a043-45e8-9109-49a0fe62c981" providerId="ADAL" clId="{4FC5F555-8A85-409D-A48E-129DB2A693EA}" dt="2023-12-31T10:11:12.624" v="6134" actId="680"/>
        <pc:sldMkLst>
          <pc:docMk/>
          <pc:sldMk cId="313029013" sldId="347"/>
        </pc:sldMkLst>
      </pc:sldChg>
      <pc:sldChg chg="add del">
        <pc:chgData name="Van De Putte, Luc" userId="c2142daf-a043-45e8-9109-49a0fe62c981" providerId="ADAL" clId="{4FC5F555-8A85-409D-A48E-129DB2A693EA}" dt="2023-12-31T10:09:37.811" v="6119"/>
        <pc:sldMkLst>
          <pc:docMk/>
          <pc:sldMk cId="1686608617" sldId="347"/>
        </pc:sldMkLst>
      </pc:sldChg>
    </pc:docChg>
  </pc:docChgLst>
  <pc:docChgLst>
    <pc:chgData name="Van De Putte, Luc" userId="c2142daf-a043-45e8-9109-49a0fe62c981" providerId="ADAL" clId="{E76FF560-5FFE-4015-9C50-09F926A34EAB}"/>
    <pc:docChg chg="custSel addSld modSld">
      <pc:chgData name="Van De Putte, Luc" userId="c2142daf-a043-45e8-9109-49a0fe62c981" providerId="ADAL" clId="{E76FF560-5FFE-4015-9C50-09F926A34EAB}" dt="2024-11-22T19:08:00.473" v="924" actId="20577"/>
      <pc:docMkLst>
        <pc:docMk/>
      </pc:docMkLst>
      <pc:sldChg chg="addSp modSp mod modAnim">
        <pc:chgData name="Van De Putte, Luc" userId="c2142daf-a043-45e8-9109-49a0fe62c981" providerId="ADAL" clId="{E76FF560-5FFE-4015-9C50-09F926A34EAB}" dt="2024-11-22T19:08:00.473" v="924" actId="20577"/>
        <pc:sldMkLst>
          <pc:docMk/>
          <pc:sldMk cId="0" sldId="259"/>
        </pc:sldMkLst>
        <pc:spChg chg="mod">
          <ac:chgData name="Van De Putte, Luc" userId="c2142daf-a043-45e8-9109-49a0fe62c981" providerId="ADAL" clId="{E76FF560-5FFE-4015-9C50-09F926A34EAB}" dt="2024-11-22T19:08:00.473" v="924" actId="20577"/>
          <ac:spMkLst>
            <pc:docMk/>
            <pc:sldMk cId="0" sldId="259"/>
            <ac:spMk id="6" creationId="{39211A7C-226D-59D6-8D88-934EFF70E2AE}"/>
          </ac:spMkLst>
        </pc:spChg>
        <pc:picChg chg="add mod">
          <ac:chgData name="Van De Putte, Luc" userId="c2142daf-a043-45e8-9109-49a0fe62c981" providerId="ADAL" clId="{E76FF560-5FFE-4015-9C50-09F926A34EAB}" dt="2024-11-17T13:34:43.750" v="771" actId="1076"/>
          <ac:picMkLst>
            <pc:docMk/>
            <pc:sldMk cId="0" sldId="259"/>
            <ac:picMk id="1026" creationId="{56B4768F-2217-94BC-5DD7-8252BC8D880F}"/>
          </ac:picMkLst>
        </pc:picChg>
      </pc:sldChg>
      <pc:sldChg chg="modSp mod">
        <pc:chgData name="Van De Putte, Luc" userId="c2142daf-a043-45e8-9109-49a0fe62c981" providerId="ADAL" clId="{E76FF560-5FFE-4015-9C50-09F926A34EAB}" dt="2024-11-17T13:50:09.151" v="912" actId="6559"/>
        <pc:sldMkLst>
          <pc:docMk/>
          <pc:sldMk cId="0" sldId="264"/>
        </pc:sldMkLst>
        <pc:spChg chg="mod">
          <ac:chgData name="Van De Putte, Luc" userId="c2142daf-a043-45e8-9109-49a0fe62c981" providerId="ADAL" clId="{E76FF560-5FFE-4015-9C50-09F926A34EAB}" dt="2024-11-17T13:50:09.151" v="912" actId="6559"/>
          <ac:spMkLst>
            <pc:docMk/>
            <pc:sldMk cId="0" sldId="264"/>
            <ac:spMk id="3" creationId="{00000000-0000-0000-0000-000000000000}"/>
          </ac:spMkLst>
        </pc:spChg>
        <pc:spChg chg="mod">
          <ac:chgData name="Van De Putte, Luc" userId="c2142daf-a043-45e8-9109-49a0fe62c981" providerId="ADAL" clId="{E76FF560-5FFE-4015-9C50-09F926A34EAB}" dt="2024-11-17T13:44:17.318" v="822" actId="6559"/>
          <ac:spMkLst>
            <pc:docMk/>
            <pc:sldMk cId="0" sldId="264"/>
            <ac:spMk id="7" creationId="{F89F160E-0889-DBC6-A2A1-5AAD6E8ACCDA}"/>
          </ac:spMkLst>
        </pc:spChg>
        <pc:picChg chg="mod">
          <ac:chgData name="Van De Putte, Luc" userId="c2142daf-a043-45e8-9109-49a0fe62c981" providerId="ADAL" clId="{E76FF560-5FFE-4015-9C50-09F926A34EAB}" dt="2024-11-17T13:44:51.078" v="825" actId="14100"/>
          <ac:picMkLst>
            <pc:docMk/>
            <pc:sldMk cId="0" sldId="264"/>
            <ac:picMk id="11" creationId="{64CD41DC-1F10-62E9-2EF1-F032FAB1A909}"/>
          </ac:picMkLst>
        </pc:picChg>
      </pc:sldChg>
      <pc:sldChg chg="modSp mod">
        <pc:chgData name="Van De Putte, Luc" userId="c2142daf-a043-45e8-9109-49a0fe62c981" providerId="ADAL" clId="{E76FF560-5FFE-4015-9C50-09F926A34EAB}" dt="2024-11-17T13:47:36.437" v="908" actId="5793"/>
        <pc:sldMkLst>
          <pc:docMk/>
          <pc:sldMk cId="0" sldId="276"/>
        </pc:sldMkLst>
        <pc:spChg chg="mod">
          <ac:chgData name="Van De Putte, Luc" userId="c2142daf-a043-45e8-9109-49a0fe62c981" providerId="ADAL" clId="{E76FF560-5FFE-4015-9C50-09F926A34EAB}" dt="2024-11-17T13:47:36.437" v="908" actId="5793"/>
          <ac:spMkLst>
            <pc:docMk/>
            <pc:sldMk cId="0" sldId="276"/>
            <ac:spMk id="5" creationId="{00000000-0000-0000-0000-000000000000}"/>
          </ac:spMkLst>
        </pc:spChg>
      </pc:sldChg>
      <pc:sldChg chg="modSp mod">
        <pc:chgData name="Van De Putte, Luc" userId="c2142daf-a043-45e8-9109-49a0fe62c981" providerId="ADAL" clId="{E76FF560-5FFE-4015-9C50-09F926A34EAB}" dt="2024-11-17T13:49:12.966" v="909" actId="6549"/>
        <pc:sldMkLst>
          <pc:docMk/>
          <pc:sldMk cId="2191390911" sldId="313"/>
        </pc:sldMkLst>
        <pc:spChg chg="mod">
          <ac:chgData name="Van De Putte, Luc" userId="c2142daf-a043-45e8-9109-49a0fe62c981" providerId="ADAL" clId="{E76FF560-5FFE-4015-9C50-09F926A34EAB}" dt="2024-11-17T13:49:12.966" v="909" actId="6549"/>
          <ac:spMkLst>
            <pc:docMk/>
            <pc:sldMk cId="2191390911" sldId="313"/>
            <ac:spMk id="8" creationId="{518C5174-A839-7176-345A-4311DA2222FD}"/>
          </ac:spMkLst>
        </pc:spChg>
      </pc:sldChg>
      <pc:sldChg chg="modSp mod">
        <pc:chgData name="Van De Putte, Luc" userId="c2142daf-a043-45e8-9109-49a0fe62c981" providerId="ADAL" clId="{E76FF560-5FFE-4015-9C50-09F926A34EAB}" dt="2024-11-17T13:41:11.530" v="817" actId="6549"/>
        <pc:sldMkLst>
          <pc:docMk/>
          <pc:sldMk cId="1994533406" sldId="317"/>
        </pc:sldMkLst>
        <pc:spChg chg="mod">
          <ac:chgData name="Van De Putte, Luc" userId="c2142daf-a043-45e8-9109-49a0fe62c981" providerId="ADAL" clId="{E76FF560-5FFE-4015-9C50-09F926A34EAB}" dt="2024-11-17T13:41:11.530" v="817" actId="6549"/>
          <ac:spMkLst>
            <pc:docMk/>
            <pc:sldMk cId="1994533406" sldId="317"/>
            <ac:spMk id="3" creationId="{00000000-0000-0000-0000-000000000000}"/>
          </ac:spMkLst>
        </pc:spChg>
        <pc:spChg chg="mod">
          <ac:chgData name="Van De Putte, Luc" userId="c2142daf-a043-45e8-9109-49a0fe62c981" providerId="ADAL" clId="{E76FF560-5FFE-4015-9C50-09F926A34EAB}" dt="2024-11-17T13:21:06.285" v="74" actId="20577"/>
          <ac:spMkLst>
            <pc:docMk/>
            <pc:sldMk cId="1994533406" sldId="317"/>
            <ac:spMk id="5" creationId="{00000000-0000-0000-0000-000000000000}"/>
          </ac:spMkLst>
        </pc:spChg>
      </pc:sldChg>
      <pc:sldChg chg="modSp mod">
        <pc:chgData name="Van De Putte, Luc" userId="c2142daf-a043-45e8-9109-49a0fe62c981" providerId="ADAL" clId="{E76FF560-5FFE-4015-9C50-09F926A34EAB}" dt="2024-11-17T13:49:52.686" v="910" actId="6559"/>
        <pc:sldMkLst>
          <pc:docMk/>
          <pc:sldMk cId="1210788569" sldId="323"/>
        </pc:sldMkLst>
        <pc:spChg chg="mod">
          <ac:chgData name="Van De Putte, Luc" userId="c2142daf-a043-45e8-9109-49a0fe62c981" providerId="ADAL" clId="{E76FF560-5FFE-4015-9C50-09F926A34EAB}" dt="2024-11-17T13:49:52.686" v="910" actId="6559"/>
          <ac:spMkLst>
            <pc:docMk/>
            <pc:sldMk cId="1210788569" sldId="323"/>
            <ac:spMk id="3" creationId="{00000000-0000-0000-0000-000000000000}"/>
          </ac:spMkLst>
        </pc:spChg>
      </pc:sldChg>
      <pc:sldChg chg="modSp mod">
        <pc:chgData name="Van De Putte, Luc" userId="c2142daf-a043-45e8-9109-49a0fe62c981" providerId="ADAL" clId="{E76FF560-5FFE-4015-9C50-09F926A34EAB}" dt="2024-11-17T13:50:01.070" v="911" actId="6559"/>
        <pc:sldMkLst>
          <pc:docMk/>
          <pc:sldMk cId="810196692" sldId="326"/>
        </pc:sldMkLst>
        <pc:spChg chg="mod">
          <ac:chgData name="Van De Putte, Luc" userId="c2142daf-a043-45e8-9109-49a0fe62c981" providerId="ADAL" clId="{E76FF560-5FFE-4015-9C50-09F926A34EAB}" dt="2024-11-17T13:50:01.070" v="911" actId="6559"/>
          <ac:spMkLst>
            <pc:docMk/>
            <pc:sldMk cId="810196692" sldId="326"/>
            <ac:spMk id="3" creationId="{00000000-0000-0000-0000-000000000000}"/>
          </ac:spMkLst>
        </pc:spChg>
      </pc:sldChg>
      <pc:sldChg chg="addSp delSp modSp mod">
        <pc:chgData name="Van De Putte, Luc" userId="c2142daf-a043-45e8-9109-49a0fe62c981" providerId="ADAL" clId="{E76FF560-5FFE-4015-9C50-09F926A34EAB}" dt="2024-11-17T13:58:00.635" v="922" actId="1076"/>
        <pc:sldMkLst>
          <pc:docMk/>
          <pc:sldMk cId="2681735826" sldId="328"/>
        </pc:sldMkLst>
        <pc:spChg chg="add del mod">
          <ac:chgData name="Van De Putte, Luc" userId="c2142daf-a043-45e8-9109-49a0fe62c981" providerId="ADAL" clId="{E76FF560-5FFE-4015-9C50-09F926A34EAB}" dt="2024-11-17T13:57:52.208" v="920" actId="478"/>
          <ac:spMkLst>
            <pc:docMk/>
            <pc:sldMk cId="2681735826" sldId="328"/>
            <ac:spMk id="5" creationId="{326215A8-136A-B7BD-2EF4-864918D02A0C}"/>
          </ac:spMkLst>
        </pc:spChg>
        <pc:spChg chg="add mod">
          <ac:chgData name="Van De Putte, Luc" userId="c2142daf-a043-45e8-9109-49a0fe62c981" providerId="ADAL" clId="{E76FF560-5FFE-4015-9C50-09F926A34EAB}" dt="2024-11-17T13:58:00.635" v="922" actId="1076"/>
          <ac:spMkLst>
            <pc:docMk/>
            <pc:sldMk cId="2681735826" sldId="328"/>
            <ac:spMk id="7" creationId="{902D71D3-3D9B-977F-C83C-A7A3C71C54AE}"/>
          </ac:spMkLst>
        </pc:spChg>
      </pc:sldChg>
      <pc:sldChg chg="addSp delSp">
        <pc:chgData name="Van De Putte, Luc" userId="c2142daf-a043-45e8-9109-49a0fe62c981" providerId="ADAL" clId="{E76FF560-5FFE-4015-9C50-09F926A34EAB}" dt="2024-11-11T08:38:36.580" v="2" actId="478"/>
        <pc:sldMkLst>
          <pc:docMk/>
          <pc:sldMk cId="316421903" sldId="343"/>
        </pc:sldMkLst>
        <pc:picChg chg="add del">
          <ac:chgData name="Van De Putte, Luc" userId="c2142daf-a043-45e8-9109-49a0fe62c981" providerId="ADAL" clId="{E76FF560-5FFE-4015-9C50-09F926A34EAB}" dt="2024-11-11T08:38:36.580" v="2" actId="478"/>
          <ac:picMkLst>
            <pc:docMk/>
            <pc:sldMk cId="316421903" sldId="343"/>
            <ac:picMk id="1026" creationId="{86AA974A-DB60-EFD2-8A55-CE35D7AEBF2E}"/>
          </ac:picMkLst>
        </pc:picChg>
      </pc:sldChg>
      <pc:sldChg chg="delSp modSp add mod modNotesTx">
        <pc:chgData name="Van De Putte, Luc" userId="c2142daf-a043-45e8-9109-49a0fe62c981" providerId="ADAL" clId="{E76FF560-5FFE-4015-9C50-09F926A34EAB}" dt="2024-11-11T08:39:46.009" v="12"/>
        <pc:sldMkLst>
          <pc:docMk/>
          <pc:sldMk cId="1686608617" sldId="347"/>
        </pc:sldMkLst>
        <pc:spChg chg="del">
          <ac:chgData name="Van De Putte, Luc" userId="c2142daf-a043-45e8-9109-49a0fe62c981" providerId="ADAL" clId="{E76FF560-5FFE-4015-9C50-09F926A34EAB}" dt="2024-11-11T08:38:45.592" v="5" actId="478"/>
          <ac:spMkLst>
            <pc:docMk/>
            <pc:sldMk cId="1686608617" sldId="347"/>
            <ac:spMk id="11" creationId="{F4CE480B-E635-9E7A-9C91-FC91DB893BBD}"/>
          </ac:spMkLst>
        </pc:spChg>
        <pc:picChg chg="del">
          <ac:chgData name="Van De Putte, Luc" userId="c2142daf-a043-45e8-9109-49a0fe62c981" providerId="ADAL" clId="{E76FF560-5FFE-4015-9C50-09F926A34EAB}" dt="2024-11-11T08:38:40.316" v="3" actId="478"/>
          <ac:picMkLst>
            <pc:docMk/>
            <pc:sldMk cId="1686608617" sldId="347"/>
            <ac:picMk id="5" creationId="{D21BB83F-27DC-FE54-B5A3-48758242F44A}"/>
          </ac:picMkLst>
        </pc:picChg>
        <pc:picChg chg="del">
          <ac:chgData name="Van De Putte, Luc" userId="c2142daf-a043-45e8-9109-49a0fe62c981" providerId="ADAL" clId="{E76FF560-5FFE-4015-9C50-09F926A34EAB}" dt="2024-11-11T08:38:41.664" v="4" actId="478"/>
          <ac:picMkLst>
            <pc:docMk/>
            <pc:sldMk cId="1686608617" sldId="347"/>
            <ac:picMk id="10" creationId="{210A0D41-2202-CC93-969A-A7B57F6E5EFD}"/>
          </ac:picMkLst>
        </pc:picChg>
        <pc:picChg chg="mod">
          <ac:chgData name="Van De Putte, Luc" userId="c2142daf-a043-45e8-9109-49a0fe62c981" providerId="ADAL" clId="{E76FF560-5FFE-4015-9C50-09F926A34EAB}" dt="2024-11-11T08:38:59.423" v="8" actId="14100"/>
          <ac:picMkLst>
            <pc:docMk/>
            <pc:sldMk cId="1686608617" sldId="347"/>
            <ac:picMk id="1026" creationId="{86AA974A-DB60-EFD2-8A55-CE35D7AEBF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EDD9F62-61AB-4A79-BD36-CAB1BF6298CE}" type="datetimeFigureOut">
              <a:rPr lang="en-US" smtClean="0"/>
              <a:t>2024-11-22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C226349-61C3-488F-820A-E9A9FD1F9A0E}" type="slidenum">
              <a:rPr lang="en-US" smtClean="0"/>
              <a:t>‹#›</a:t>
            </a:fld>
            <a:endParaRPr lang="en-US"/>
          </a:p>
        </p:txBody>
      </p:sp>
    </p:spTree>
    <p:extLst>
      <p:ext uri="{BB962C8B-B14F-4D97-AF65-F5344CB8AC3E}">
        <p14:creationId xmlns:p14="http://schemas.microsoft.com/office/powerpoint/2010/main" val="326730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unpacking-business-open-source/the-future-of-postgresql-open-source-might-not-be-open-3b5eb82d540b"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edium.com/@kiran_c/postgresql-17-a-game-changing-release-packed-with-performance-replication-and-developer-joy-9a96d56fe045"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J-drts33N8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J-drts33N8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Rij/</a:t>
            </a:r>
            <a:r>
              <a:rPr lang="nl-BE" dirty="0" err="1"/>
              <a:t>row</a:t>
            </a:r>
            <a:r>
              <a:rPr lang="nl-BE" dirty="0"/>
              <a:t>/record</a:t>
            </a:r>
          </a:p>
          <a:p>
            <a:r>
              <a:rPr lang="nl-BE" dirty="0"/>
              <a:t>Veld/field</a:t>
            </a:r>
            <a:endParaRPr lang="en-US" dirty="0"/>
          </a:p>
        </p:txBody>
      </p:sp>
      <p:sp>
        <p:nvSpPr>
          <p:cNvPr id="4" name="Slide Number Placeholder 3"/>
          <p:cNvSpPr>
            <a:spLocks noGrp="1"/>
          </p:cNvSpPr>
          <p:nvPr>
            <p:ph type="sldNum" sz="quarter" idx="5"/>
          </p:nvPr>
        </p:nvSpPr>
        <p:spPr/>
        <p:txBody>
          <a:bodyPr/>
          <a:lstStyle/>
          <a:p>
            <a:fld id="{EC226349-61C3-488F-820A-E9A9FD1F9A0E}" type="slidenum">
              <a:rPr lang="en-US" smtClean="0"/>
              <a:t>10</a:t>
            </a:fld>
            <a:endParaRPr lang="en-US"/>
          </a:p>
        </p:txBody>
      </p:sp>
    </p:spTree>
    <p:extLst>
      <p:ext uri="{BB962C8B-B14F-4D97-AF65-F5344CB8AC3E}">
        <p14:creationId xmlns:p14="http://schemas.microsoft.com/office/powerpoint/2010/main" val="346407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Redundantie: Gegevens worden meer dan 1 keer opgeslagen (overtolligheid)</a:t>
            </a:r>
          </a:p>
          <a:p>
            <a:r>
              <a:rPr lang="nl-BE" dirty="0"/>
              <a:t>Consistentie: gegevens mogen elkaar niet tegenspreken</a:t>
            </a:r>
            <a:endParaRPr lang="en-US" dirty="0"/>
          </a:p>
        </p:txBody>
      </p:sp>
      <p:sp>
        <p:nvSpPr>
          <p:cNvPr id="4" name="Slide Number Placeholder 3"/>
          <p:cNvSpPr>
            <a:spLocks noGrp="1"/>
          </p:cNvSpPr>
          <p:nvPr>
            <p:ph type="sldNum" sz="quarter" idx="5"/>
          </p:nvPr>
        </p:nvSpPr>
        <p:spPr/>
        <p:txBody>
          <a:bodyPr/>
          <a:lstStyle/>
          <a:p>
            <a:fld id="{EC226349-61C3-488F-820A-E9A9FD1F9A0E}" type="slidenum">
              <a:rPr lang="en-US" smtClean="0"/>
              <a:t>14</a:t>
            </a:fld>
            <a:endParaRPr lang="en-US"/>
          </a:p>
        </p:txBody>
      </p:sp>
    </p:spTree>
    <p:extLst>
      <p:ext uri="{BB962C8B-B14F-4D97-AF65-F5344CB8AC3E}">
        <p14:creationId xmlns:p14="http://schemas.microsoft.com/office/powerpoint/2010/main" val="272632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Future of PostgreSQL Open Source Might Not Be Open | by Sven </a:t>
            </a:r>
            <a:r>
              <a:rPr lang="en-US" dirty="0" err="1">
                <a:hlinkClick r:id="rId3"/>
              </a:rPr>
              <a:t>Balnojan</a:t>
            </a:r>
            <a:r>
              <a:rPr lang="en-US" dirty="0">
                <a:hlinkClick r:id="rId3"/>
              </a:rPr>
              <a:t> | Unpacking Business Open Source (medium.com)</a:t>
            </a:r>
            <a:endParaRPr lang="en-US" dirty="0"/>
          </a:p>
          <a:p>
            <a:r>
              <a:rPr lang="en-US" dirty="0">
                <a:hlinkClick r:id="rId4"/>
              </a:rPr>
              <a:t>PostgreSQL 17: A Game-Changing Release Packed with Performance, Replication, and Developer Joy | by Kiran </a:t>
            </a:r>
            <a:r>
              <a:rPr lang="en-US" dirty="0" err="1">
                <a:hlinkClick r:id="rId4"/>
              </a:rPr>
              <a:t>Chhablani</a:t>
            </a:r>
            <a:r>
              <a:rPr lang="en-US">
                <a:hlinkClick r:id="rId4"/>
              </a:rPr>
              <a:t> | Oct, 2024 | Medium</a:t>
            </a:r>
            <a:endParaRPr lang="en-US"/>
          </a:p>
          <a:p>
            <a:endParaRPr lang="nl-BE" dirty="0"/>
          </a:p>
        </p:txBody>
      </p:sp>
      <p:sp>
        <p:nvSpPr>
          <p:cNvPr id="4" name="Slide Number Placeholder 3"/>
          <p:cNvSpPr>
            <a:spLocks noGrp="1"/>
          </p:cNvSpPr>
          <p:nvPr>
            <p:ph type="sldNum" sz="quarter" idx="5"/>
          </p:nvPr>
        </p:nvSpPr>
        <p:spPr/>
        <p:txBody>
          <a:bodyPr/>
          <a:lstStyle/>
          <a:p>
            <a:fld id="{EC226349-61C3-488F-820A-E9A9FD1F9A0E}" type="slidenum">
              <a:rPr lang="en-US" smtClean="0"/>
              <a:t>21</a:t>
            </a:fld>
            <a:endParaRPr lang="en-US"/>
          </a:p>
        </p:txBody>
      </p:sp>
    </p:spTree>
    <p:extLst>
      <p:ext uri="{BB962C8B-B14F-4D97-AF65-F5344CB8AC3E}">
        <p14:creationId xmlns:p14="http://schemas.microsoft.com/office/powerpoint/2010/main" val="32196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1st, 2nd and 3rd Normal Form (Database </a:t>
            </a:r>
            <a:r>
              <a:rPr lang="en-US" dirty="0" err="1">
                <a:hlinkClick r:id="rId3"/>
              </a:rPr>
              <a:t>Normalisation</a:t>
            </a:r>
            <a:r>
              <a:rPr lang="en-US" dirty="0">
                <a:hlinkClick r:id="rId3"/>
              </a:rPr>
              <a:t>) - YouTube</a:t>
            </a:r>
            <a:endParaRPr lang="en-US" dirty="0"/>
          </a:p>
        </p:txBody>
      </p:sp>
      <p:sp>
        <p:nvSpPr>
          <p:cNvPr id="4" name="Slide Number Placeholder 3"/>
          <p:cNvSpPr>
            <a:spLocks noGrp="1"/>
          </p:cNvSpPr>
          <p:nvPr>
            <p:ph type="sldNum" sz="quarter" idx="5"/>
          </p:nvPr>
        </p:nvSpPr>
        <p:spPr/>
        <p:txBody>
          <a:bodyPr/>
          <a:lstStyle/>
          <a:p>
            <a:fld id="{EC226349-61C3-488F-820A-E9A9FD1F9A0E}" type="slidenum">
              <a:rPr lang="en-US" smtClean="0"/>
              <a:t>33</a:t>
            </a:fld>
            <a:endParaRPr lang="en-US"/>
          </a:p>
        </p:txBody>
      </p:sp>
    </p:spTree>
    <p:extLst>
      <p:ext uri="{BB962C8B-B14F-4D97-AF65-F5344CB8AC3E}">
        <p14:creationId xmlns:p14="http://schemas.microsoft.com/office/powerpoint/2010/main" val="140055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1st, 2nd and 3rd Normal Form (Database </a:t>
            </a:r>
            <a:r>
              <a:rPr lang="en-US" dirty="0" err="1">
                <a:hlinkClick r:id="rId3"/>
              </a:rPr>
              <a:t>Normalisation</a:t>
            </a:r>
            <a:r>
              <a:rPr lang="en-US" dirty="0">
                <a:hlinkClick r:id="rId3"/>
              </a:rPr>
              <a:t>) - YouTube</a:t>
            </a:r>
            <a:endParaRPr lang="en-US" dirty="0"/>
          </a:p>
        </p:txBody>
      </p:sp>
      <p:sp>
        <p:nvSpPr>
          <p:cNvPr id="4" name="Slide Number Placeholder 3"/>
          <p:cNvSpPr>
            <a:spLocks noGrp="1"/>
          </p:cNvSpPr>
          <p:nvPr>
            <p:ph type="sldNum" sz="quarter" idx="5"/>
          </p:nvPr>
        </p:nvSpPr>
        <p:spPr/>
        <p:txBody>
          <a:bodyPr/>
          <a:lstStyle/>
          <a:p>
            <a:fld id="{EC226349-61C3-488F-820A-E9A9FD1F9A0E}" type="slidenum">
              <a:rPr lang="en-US" smtClean="0"/>
              <a:t>34</a:t>
            </a:fld>
            <a:endParaRPr lang="en-US"/>
          </a:p>
        </p:txBody>
      </p:sp>
    </p:spTree>
    <p:extLst>
      <p:ext uri="{BB962C8B-B14F-4D97-AF65-F5344CB8AC3E}">
        <p14:creationId xmlns:p14="http://schemas.microsoft.com/office/powerpoint/2010/main" val="758145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2024-11-22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505046"/>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383268" y="5964935"/>
            <a:ext cx="1007364" cy="516635"/>
          </a:xfrm>
          <a:prstGeom prst="rect">
            <a:avLst/>
          </a:prstGeom>
        </p:spPr>
      </p:pic>
      <p:pic>
        <p:nvPicPr>
          <p:cNvPr id="18" name="bg object 18"/>
          <p:cNvPicPr/>
          <p:nvPr/>
        </p:nvPicPr>
        <p:blipFill>
          <a:blip r:embed="rId3" cstate="print"/>
          <a:stretch>
            <a:fillRect/>
          </a:stretch>
        </p:blipFill>
        <p:spPr>
          <a:xfrm>
            <a:off x="0" y="0"/>
            <a:ext cx="12192000" cy="2185416"/>
          </a:xfrm>
          <a:prstGeom prst="rect">
            <a:avLst/>
          </a:prstGeom>
        </p:spPr>
      </p:pic>
      <p:sp>
        <p:nvSpPr>
          <p:cNvPr id="19" name="bg object 19"/>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1" i="0">
                <a:solidFill>
                  <a:srgbClr val="FDFDFD"/>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2024-11-22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505046"/>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383268" y="5964935"/>
            <a:ext cx="1007364" cy="516635"/>
          </a:xfrm>
          <a:prstGeom prst="rect">
            <a:avLst/>
          </a:prstGeom>
        </p:spPr>
      </p:pic>
      <p:pic>
        <p:nvPicPr>
          <p:cNvPr id="18" name="bg object 18"/>
          <p:cNvPicPr/>
          <p:nvPr/>
        </p:nvPicPr>
        <p:blipFill>
          <a:blip r:embed="rId3" cstate="print"/>
          <a:stretch>
            <a:fillRect/>
          </a:stretch>
        </p:blipFill>
        <p:spPr>
          <a:xfrm>
            <a:off x="0" y="0"/>
            <a:ext cx="12192000" cy="2185416"/>
          </a:xfrm>
          <a:prstGeom prst="rect">
            <a:avLst/>
          </a:prstGeom>
        </p:spPr>
      </p:pic>
      <p:sp>
        <p:nvSpPr>
          <p:cNvPr id="19" name="bg object 19"/>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20" name="bg object 20"/>
          <p:cNvPicPr/>
          <p:nvPr/>
        </p:nvPicPr>
        <p:blipFill>
          <a:blip r:embed="rId4" cstate="print"/>
          <a:stretch>
            <a:fillRect/>
          </a:stretch>
        </p:blipFill>
        <p:spPr>
          <a:xfrm>
            <a:off x="542544" y="554748"/>
            <a:ext cx="6199632" cy="1168895"/>
          </a:xfrm>
          <a:prstGeom prst="rect">
            <a:avLst/>
          </a:prstGeom>
        </p:spPr>
      </p:pic>
      <p:sp>
        <p:nvSpPr>
          <p:cNvPr id="2" name="Holder 2"/>
          <p:cNvSpPr>
            <a:spLocks noGrp="1"/>
          </p:cNvSpPr>
          <p:nvPr>
            <p:ph type="title"/>
          </p:nvPr>
        </p:nvSpPr>
        <p:spPr/>
        <p:txBody>
          <a:bodyPr lIns="0" tIns="0" rIns="0" bIns="0"/>
          <a:lstStyle>
            <a:lvl1pPr>
              <a:defRPr sz="4000" b="1" i="0">
                <a:solidFill>
                  <a:srgbClr val="FDFDFD"/>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2024-11-22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FDFDFD"/>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2024-11-22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2024-11-22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505046"/>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9383268" y="5964935"/>
            <a:ext cx="1007364" cy="516635"/>
          </a:xfrm>
          <a:prstGeom prst="rect">
            <a:avLst/>
          </a:prstGeom>
        </p:spPr>
      </p:pic>
      <p:sp>
        <p:nvSpPr>
          <p:cNvPr id="2" name="Holder 2"/>
          <p:cNvSpPr>
            <a:spLocks noGrp="1"/>
          </p:cNvSpPr>
          <p:nvPr>
            <p:ph type="title"/>
          </p:nvPr>
        </p:nvSpPr>
        <p:spPr>
          <a:xfrm>
            <a:off x="888898" y="740791"/>
            <a:ext cx="10414203" cy="635000"/>
          </a:xfrm>
          <a:prstGeom prst="rect">
            <a:avLst/>
          </a:prstGeom>
        </p:spPr>
        <p:txBody>
          <a:bodyPr wrap="square" lIns="0" tIns="0" rIns="0" bIns="0">
            <a:spAutoFit/>
          </a:bodyPr>
          <a:lstStyle>
            <a:lvl1pPr>
              <a:defRPr sz="4000" b="1" i="0">
                <a:solidFill>
                  <a:srgbClr val="FDFDFD"/>
                </a:solidFill>
                <a:latin typeface="Tahoma"/>
                <a:cs typeface="Tahoma"/>
              </a:defRPr>
            </a:lvl1pPr>
          </a:lstStyle>
          <a:p>
            <a:endParaRPr/>
          </a:p>
        </p:txBody>
      </p:sp>
      <p:sp>
        <p:nvSpPr>
          <p:cNvPr id="3" name="Holder 3"/>
          <p:cNvSpPr>
            <a:spLocks noGrp="1"/>
          </p:cNvSpPr>
          <p:nvPr>
            <p:ph type="body" idx="1"/>
          </p:nvPr>
        </p:nvSpPr>
        <p:spPr>
          <a:xfrm>
            <a:off x="897432" y="3213832"/>
            <a:ext cx="10397134" cy="15157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2024-11-22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hyperlink" Target="https://www.techopedia.com/nl/definitie/primary-key" TargetMode="External"/><Relationship Id="rId2" Type="http://schemas.openxmlformats.org/officeDocument/2006/relationships/hyperlink" Target="https://sqltutorial.nl/de-primary-key-in-database-tabellen/" TargetMode="External"/><Relationship Id="rId1" Type="http://schemas.openxmlformats.org/officeDocument/2006/relationships/slideLayout" Target="../slideLayouts/slideLayout2.xml"/><Relationship Id="rId6" Type="http://schemas.openxmlformats.org/officeDocument/2006/relationships/hyperlink" Target="https://informaticalessen.be/gegevensbeheer/wat-is-een-database/" TargetMode="External"/><Relationship Id="rId5" Type="http://schemas.openxmlformats.org/officeDocument/2006/relationships/hyperlink" Target="https://www.w3schools.com/" TargetMode="External"/><Relationship Id="rId4" Type="http://schemas.openxmlformats.org/officeDocument/2006/relationships/hyperlink" Target="https://tech-lib.nl/primaire-sleute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bstudent.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Q7i6zxHVj2Q"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7i6zxHVj2Q&amp;lc=UgxKjibTsjjxmwUmRBR4AaABAg" TargetMode="External"/><Relationship Id="rId2" Type="http://schemas.openxmlformats.org/officeDocument/2006/relationships/hyperlink" Target="https://www.youtube.com/channel/UCGDJ0tEPHB_afIPnrm4VEcw"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Socratica/course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J-drts33N8g" TargetMode="External"/><Relationship Id="rId2" Type="http://schemas.openxmlformats.org/officeDocument/2006/relationships/hyperlink" Target="https://lesmateriaal.voeten.com/database-ontwerp-normalisere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en.wikipedia.org/wiki/Second_normal_form" TargetMode="Externa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Third_normal_form"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actuursturen.be/factuur-voorbeeld" TargetMode="Externa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5201920"/>
            <a:chOff x="0" y="0"/>
            <a:chExt cx="12192000" cy="5201920"/>
          </a:xfrm>
        </p:grpSpPr>
        <p:pic>
          <p:nvPicPr>
            <p:cNvPr id="3" name="object 3"/>
            <p:cNvPicPr/>
            <p:nvPr/>
          </p:nvPicPr>
          <p:blipFill>
            <a:blip r:embed="rId2" cstate="print"/>
            <a:stretch>
              <a:fillRect/>
            </a:stretch>
          </p:blipFill>
          <p:spPr>
            <a:xfrm>
              <a:off x="0" y="0"/>
              <a:ext cx="12192000" cy="5201412"/>
            </a:xfrm>
            <a:prstGeom prst="rect">
              <a:avLst/>
            </a:prstGeom>
          </p:spPr>
        </p:pic>
        <p:sp>
          <p:nvSpPr>
            <p:cNvPr id="4" name="object 4"/>
            <p:cNvSpPr/>
            <p:nvPr/>
          </p:nvSpPr>
          <p:spPr>
            <a:xfrm>
              <a:off x="0" y="0"/>
              <a:ext cx="12192000" cy="5201920"/>
            </a:xfrm>
            <a:custGeom>
              <a:avLst/>
              <a:gdLst/>
              <a:ahLst/>
              <a:cxnLst/>
              <a:rect l="l" t="t" r="r" b="b"/>
              <a:pathLst>
                <a:path w="12192000" h="5201920">
                  <a:moveTo>
                    <a:pt x="0" y="0"/>
                  </a:moveTo>
                  <a:lnTo>
                    <a:pt x="0" y="4902962"/>
                  </a:lnTo>
                  <a:lnTo>
                    <a:pt x="1996058" y="4902962"/>
                  </a:lnTo>
                  <a:lnTo>
                    <a:pt x="2377059" y="5188712"/>
                  </a:lnTo>
                  <a:lnTo>
                    <a:pt x="2385441" y="5191887"/>
                  </a:lnTo>
                  <a:lnTo>
                    <a:pt x="2398141" y="5196586"/>
                  </a:lnTo>
                  <a:lnTo>
                    <a:pt x="2410841" y="5201412"/>
                  </a:lnTo>
                  <a:lnTo>
                    <a:pt x="2421509" y="5201412"/>
                  </a:lnTo>
                  <a:lnTo>
                    <a:pt x="2434209" y="5201412"/>
                  </a:lnTo>
                  <a:lnTo>
                    <a:pt x="2444750" y="5196586"/>
                  </a:lnTo>
                  <a:lnTo>
                    <a:pt x="2457450" y="5191887"/>
                  </a:lnTo>
                  <a:lnTo>
                    <a:pt x="2465959" y="5188712"/>
                  </a:lnTo>
                  <a:lnTo>
                    <a:pt x="2846959" y="4902962"/>
                  </a:lnTo>
                  <a:lnTo>
                    <a:pt x="12192000" y="4902962"/>
                  </a:lnTo>
                  <a:lnTo>
                    <a:pt x="12192000" y="0"/>
                  </a:lnTo>
                </a:path>
              </a:pathLst>
            </a:custGeom>
            <a:ln w="9525">
              <a:solidFill>
                <a:srgbClr val="E84B21"/>
              </a:solidFill>
            </a:ln>
          </p:spPr>
          <p:txBody>
            <a:bodyPr wrap="square" lIns="0" tIns="0" rIns="0" bIns="0" rtlCol="0"/>
            <a:lstStyle/>
            <a:p>
              <a:endParaRPr/>
            </a:p>
          </p:txBody>
        </p:sp>
      </p:grpSp>
      <p:sp>
        <p:nvSpPr>
          <p:cNvPr id="8" name="object 8"/>
          <p:cNvSpPr txBox="1"/>
          <p:nvPr/>
        </p:nvSpPr>
        <p:spPr>
          <a:xfrm>
            <a:off x="888898" y="5310632"/>
            <a:ext cx="6341110" cy="289823"/>
          </a:xfrm>
          <a:prstGeom prst="rect">
            <a:avLst/>
          </a:prstGeom>
        </p:spPr>
        <p:txBody>
          <a:bodyPr vert="horz" wrap="square" lIns="0" tIns="12700" rIns="0" bIns="0" rtlCol="0">
            <a:spAutoFit/>
          </a:bodyPr>
          <a:lstStyle/>
          <a:p>
            <a:pPr marL="12700">
              <a:lnSpc>
                <a:spcPct val="100000"/>
              </a:lnSpc>
              <a:spcBef>
                <a:spcPts val="100"/>
              </a:spcBef>
            </a:pPr>
            <a:r>
              <a:rPr lang="nl-BE" sz="1800" spc="-50" dirty="0">
                <a:solidFill>
                  <a:srgbClr val="FFFFFF"/>
                </a:solidFill>
                <a:latin typeface="Verdana"/>
                <a:cs typeface="Verdana"/>
              </a:rPr>
              <a:t>Les 1: Introductie</a:t>
            </a:r>
            <a:endParaRPr sz="1800" dirty="0">
              <a:latin typeface="Verdana"/>
              <a:cs typeface="Verdana"/>
            </a:endParaRPr>
          </a:p>
        </p:txBody>
      </p:sp>
      <p:sp>
        <p:nvSpPr>
          <p:cNvPr id="10" name="TextBox 9">
            <a:extLst>
              <a:ext uri="{FF2B5EF4-FFF2-40B4-BE49-F238E27FC236}">
                <a16:creationId xmlns:a16="http://schemas.microsoft.com/office/drawing/2014/main" id="{73E61A57-57B5-D7B2-0A68-CAB0258B1139}"/>
              </a:ext>
            </a:extLst>
          </p:cNvPr>
          <p:cNvSpPr txBox="1"/>
          <p:nvPr/>
        </p:nvSpPr>
        <p:spPr>
          <a:xfrm>
            <a:off x="762000" y="2286000"/>
            <a:ext cx="11049000" cy="2985433"/>
          </a:xfrm>
          <a:prstGeom prst="rect">
            <a:avLst/>
          </a:prstGeom>
          <a:noFill/>
        </p:spPr>
        <p:txBody>
          <a:bodyPr wrap="square">
            <a:spAutoFit/>
          </a:bodyPr>
          <a:lstStyle/>
          <a:p>
            <a:pPr algn="l"/>
            <a:endParaRPr lang="en-US" sz="800" b="0" i="0" u="none" strike="noStrike" baseline="0" dirty="0">
              <a:solidFill>
                <a:srgbClr val="000000"/>
              </a:solidFill>
              <a:latin typeface="Century Gothic" panose="020B0502020202020204" pitchFamily="34" charset="0"/>
            </a:endParaRPr>
          </a:p>
          <a:p>
            <a:r>
              <a:rPr lang="nl-BE" sz="5400" b="1" i="0" u="none" strike="noStrike" baseline="0" dirty="0">
                <a:solidFill>
                  <a:schemeClr val="bg1"/>
                </a:solidFill>
                <a:latin typeface="Century Gothic" panose="020B0502020202020204" pitchFamily="34" charset="0"/>
              </a:rPr>
              <a:t>Databanken &amp; SQL</a:t>
            </a:r>
          </a:p>
          <a:p>
            <a:endParaRPr lang="nl-BE" sz="5400" b="1" dirty="0">
              <a:solidFill>
                <a:schemeClr val="bg1"/>
              </a:solidFill>
              <a:latin typeface="Century Gothic" panose="020B0502020202020204" pitchFamily="34" charset="0"/>
            </a:endParaRPr>
          </a:p>
          <a:p>
            <a:r>
              <a:rPr lang="nl-BE" sz="2400" b="1" dirty="0">
                <a:solidFill>
                  <a:schemeClr val="bg1"/>
                </a:solidFill>
                <a:latin typeface="Century Gothic" panose="020B0502020202020204" pitchFamily="34" charset="0"/>
              </a:rPr>
              <a:t>Luc Van De Putte (luc.vandeputte@arcelormittal.com)</a:t>
            </a:r>
          </a:p>
          <a:p>
            <a:r>
              <a:rPr lang="nl-BE" sz="2400" dirty="0">
                <a:solidFill>
                  <a:schemeClr val="bg1"/>
                </a:solidFill>
                <a:latin typeface="Century Gothic" panose="020B0502020202020204" pitchFamily="34" charset="0"/>
              </a:rPr>
              <a:t>			</a:t>
            </a:r>
          </a:p>
          <a:p>
            <a:r>
              <a:rPr lang="nl-BE" sz="2400" dirty="0">
                <a:solidFill>
                  <a:schemeClr val="bg1"/>
                </a:solidFill>
                <a:latin typeface="Century Gothic" panose="020B0502020202020204" pitchFamily="34" charset="0"/>
              </a:rPr>
              <a:t>				</a:t>
            </a:r>
            <a:r>
              <a:rPr lang="nl-BE" sz="1400" dirty="0">
                <a:solidFill>
                  <a:schemeClr val="bg1"/>
                </a:solidFill>
                <a:latin typeface="Century Gothic" panose="020B0502020202020204" pitchFamily="34" charset="0"/>
              </a:rPr>
              <a:t>Met dank aan Thomas Desmedt</a:t>
            </a:r>
            <a:endParaRPr lang="nl-BE"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1303102" cy="627736"/>
          </a:xfrm>
          <a:prstGeom prst="rect">
            <a:avLst/>
          </a:prstGeom>
        </p:spPr>
        <p:txBody>
          <a:bodyPr vert="horz" wrap="square" lIns="0" tIns="12065" rIns="0" bIns="0" rtlCol="0">
            <a:spAutoFit/>
          </a:bodyPr>
          <a:lstStyle/>
          <a:p>
            <a:pPr marL="12700">
              <a:lnSpc>
                <a:spcPct val="100000"/>
              </a:lnSpc>
              <a:spcBef>
                <a:spcPts val="95"/>
              </a:spcBef>
            </a:pPr>
            <a:r>
              <a:rPr lang="nl-BE" spc="-30" dirty="0"/>
              <a:t>1.3 Basisbegrippen - Opslag</a:t>
            </a:r>
            <a:endParaRPr spc="-45" dirty="0"/>
          </a:p>
        </p:txBody>
      </p:sp>
      <p:pic>
        <p:nvPicPr>
          <p:cNvPr id="9" name="Picture 8">
            <a:extLst>
              <a:ext uri="{FF2B5EF4-FFF2-40B4-BE49-F238E27FC236}">
                <a16:creationId xmlns:a16="http://schemas.microsoft.com/office/drawing/2014/main" id="{A44A2EDB-B151-00CA-EA96-3EE9215704E1}"/>
              </a:ext>
            </a:extLst>
          </p:cNvPr>
          <p:cNvPicPr>
            <a:picLocks noChangeAspect="1"/>
          </p:cNvPicPr>
          <p:nvPr/>
        </p:nvPicPr>
        <p:blipFill>
          <a:blip r:embed="rId3"/>
          <a:stretch>
            <a:fillRect/>
          </a:stretch>
        </p:blipFill>
        <p:spPr>
          <a:xfrm>
            <a:off x="1295400" y="1905000"/>
            <a:ext cx="8391525" cy="4038600"/>
          </a:xfrm>
          <a:prstGeom prst="rect">
            <a:avLst/>
          </a:prstGeom>
        </p:spPr>
      </p:pic>
      <p:sp>
        <p:nvSpPr>
          <p:cNvPr id="2" name="object 5">
            <a:extLst>
              <a:ext uri="{FF2B5EF4-FFF2-40B4-BE49-F238E27FC236}">
                <a16:creationId xmlns:a16="http://schemas.microsoft.com/office/drawing/2014/main" id="{0EE965C1-BB36-1DBA-5146-A1437C57C59C}"/>
              </a:ext>
            </a:extLst>
          </p:cNvPr>
          <p:cNvSpPr txBox="1"/>
          <p:nvPr/>
        </p:nvSpPr>
        <p:spPr>
          <a:xfrm>
            <a:off x="1295400" y="6172200"/>
            <a:ext cx="7484568" cy="289823"/>
          </a:xfrm>
          <a:prstGeom prst="rect">
            <a:avLst/>
          </a:prstGeom>
        </p:spPr>
        <p:txBody>
          <a:bodyPr vert="horz" wrap="square" lIns="0" tIns="12700" rIns="0" bIns="0" rtlCol="0">
            <a:spAutoFit/>
          </a:bodyPr>
          <a:lstStyle/>
          <a:p>
            <a:pPr marL="12700" marR="247015">
              <a:lnSpc>
                <a:spcPct val="100000"/>
              </a:lnSpc>
              <a:spcBef>
                <a:spcPts val="100"/>
              </a:spcBef>
            </a:pPr>
            <a:r>
              <a:rPr lang="nl-BE" dirty="0">
                <a:solidFill>
                  <a:srgbClr val="FFFFFF"/>
                </a:solidFill>
                <a:latin typeface="Verdana"/>
                <a:cs typeface="Verdana"/>
              </a:rPr>
              <a:t>Unieke key (uniek sleutel) </a:t>
            </a:r>
            <a:r>
              <a:rPr lang="nl-BE" dirty="0">
                <a:solidFill>
                  <a:srgbClr val="FFFFFF"/>
                </a:solidFill>
                <a:latin typeface="Verdana"/>
                <a:cs typeface="Verdana"/>
                <a:sym typeface="Wingdings" panose="05000000000000000000" pitchFamily="2" charset="2"/>
              </a:rPr>
              <a:t> </a:t>
            </a:r>
            <a:r>
              <a:rPr lang="nl-BE" dirty="0" err="1">
                <a:solidFill>
                  <a:srgbClr val="FFFFFF"/>
                </a:solidFill>
                <a:latin typeface="Verdana"/>
                <a:cs typeface="Verdana"/>
                <a:sym typeface="Wingdings" panose="05000000000000000000" pitchFamily="2" charset="2"/>
              </a:rPr>
              <a:t>Primary</a:t>
            </a:r>
            <a:r>
              <a:rPr lang="nl-BE" dirty="0">
                <a:solidFill>
                  <a:srgbClr val="FFFFFF"/>
                </a:solidFill>
                <a:latin typeface="Verdana"/>
                <a:cs typeface="Verdana"/>
                <a:sym typeface="Wingdings" panose="05000000000000000000" pitchFamily="2" charset="2"/>
              </a:rPr>
              <a:t> key</a:t>
            </a:r>
            <a:endParaRPr sz="1800" dirty="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693502" cy="627736"/>
          </a:xfrm>
          <a:prstGeom prst="rect">
            <a:avLst/>
          </a:prstGeom>
        </p:spPr>
        <p:txBody>
          <a:bodyPr vert="horz" wrap="square" lIns="0" tIns="12065" rIns="0" bIns="0" rtlCol="0">
            <a:spAutoFit/>
          </a:bodyPr>
          <a:lstStyle/>
          <a:p>
            <a:pPr marL="12700">
              <a:lnSpc>
                <a:spcPct val="100000"/>
              </a:lnSpc>
              <a:spcBef>
                <a:spcPts val="95"/>
              </a:spcBef>
            </a:pPr>
            <a:r>
              <a:rPr lang="nl-BE" dirty="0"/>
              <a:t>1.4 De 4 basisbewerkingen</a:t>
            </a:r>
          </a:p>
        </p:txBody>
      </p:sp>
      <p:sp>
        <p:nvSpPr>
          <p:cNvPr id="5" name="object 5"/>
          <p:cNvSpPr txBox="1"/>
          <p:nvPr/>
        </p:nvSpPr>
        <p:spPr>
          <a:xfrm>
            <a:off x="1143000" y="2209800"/>
            <a:ext cx="10210800" cy="3161122"/>
          </a:xfrm>
          <a:prstGeom prst="rect">
            <a:avLst/>
          </a:prstGeom>
        </p:spPr>
        <p:txBody>
          <a:bodyPr vert="horz" wrap="square" lIns="0" tIns="143510" rIns="0" bIns="0"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nl-NL" sz="1800" dirty="0">
                <a:solidFill>
                  <a:schemeClr val="bg1"/>
                </a:solidFill>
                <a:effectLst/>
                <a:latin typeface="Arial" panose="020B0604020202020204" pitchFamily="34" charset="0"/>
                <a:ea typeface="Arial" panose="020B0604020202020204" pitchFamily="34" charset="0"/>
              </a:rPr>
              <a:t>Op gegevens die opgeslagen zijn in een tabel, kunnen we 4 basisbewerkingen doen. </a:t>
            </a:r>
            <a:br>
              <a:rPr lang="nl-NL" sz="1800" dirty="0">
                <a:solidFill>
                  <a:schemeClr val="bg1"/>
                </a:solidFill>
                <a:effectLst/>
                <a:latin typeface="Arial" panose="020B0604020202020204" pitchFamily="34" charset="0"/>
                <a:ea typeface="Arial" panose="020B0604020202020204" pitchFamily="34" charset="0"/>
              </a:rPr>
            </a:br>
            <a:r>
              <a:rPr lang="nl-NL" sz="1800" dirty="0">
                <a:solidFill>
                  <a:schemeClr val="bg1"/>
                </a:solidFill>
                <a:effectLst/>
                <a:latin typeface="Arial" panose="020B0604020202020204" pitchFamily="34" charset="0"/>
                <a:ea typeface="Arial" panose="020B0604020202020204" pitchFamily="34" charset="0"/>
              </a:rPr>
              <a:t>Elk van deze bewerkingen wordt steeds op één rij (record) tegelijk toegepast.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nl-NL" altLang="en-US" sz="3200" b="0" i="0" u="none" strike="noStrike" cap="none" normalizeH="0" baseline="0" dirty="0">
              <a:ln>
                <a:noFill/>
              </a:ln>
              <a:solidFill>
                <a:schemeClr val="bg1"/>
              </a:solidFill>
              <a:effectLst/>
              <a:latin typeface="Arial" panose="020B0604020202020204" pitchFamily="34" charset="0"/>
              <a:ea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sz="3200" b="0" i="0" u="none" strike="noStrike" cap="none" normalizeH="0" baseline="0" dirty="0" err="1">
                <a:ln>
                  <a:noFill/>
                </a:ln>
                <a:solidFill>
                  <a:schemeClr val="bg1"/>
                </a:solidFill>
                <a:effectLst/>
                <a:latin typeface="Arial" panose="020B0604020202020204" pitchFamily="34" charset="0"/>
                <a:ea typeface="Arial" panose="020B0604020202020204" pitchFamily="34" charset="0"/>
              </a:rPr>
              <a:t>C</a:t>
            </a:r>
            <a:r>
              <a:rPr kumimoji="0" lang="nl-NL" altLang="en-US" b="0" i="0" u="none" strike="noStrike" cap="none" normalizeH="0" baseline="0" dirty="0" err="1">
                <a:ln>
                  <a:noFill/>
                </a:ln>
                <a:solidFill>
                  <a:schemeClr val="bg1"/>
                </a:solidFill>
                <a:effectLst/>
                <a:latin typeface="Arial" panose="020B0604020202020204" pitchFamily="34" charset="0"/>
                <a:ea typeface="Arial" panose="020B0604020202020204" pitchFamily="34" charset="0"/>
              </a:rPr>
              <a:t>reate</a:t>
            </a: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 : een nieuwe entiteit (=rij=record) toevoegen</a:t>
            </a:r>
          </a:p>
          <a:p>
            <a:pPr marL="0" marR="0" lvl="0" indent="0" algn="just" defTabSz="914400" rtl="0" eaLnBrk="0" fontAlgn="base" latinLnBrk="0" hangingPunct="0">
              <a:lnSpc>
                <a:spcPct val="100000"/>
              </a:lnSpc>
              <a:spcBef>
                <a:spcPct val="0"/>
              </a:spcBef>
              <a:spcAft>
                <a:spcPct val="0"/>
              </a:spcAft>
              <a:buClrTx/>
              <a:buSzTx/>
              <a:buFontTx/>
              <a:buNone/>
              <a:tabLst/>
            </a:pPr>
            <a:r>
              <a:rPr lang="nl-NL" altLang="en-US" sz="3200" dirty="0">
                <a:solidFill>
                  <a:schemeClr val="bg1"/>
                </a:solidFill>
                <a:latin typeface="Arial" panose="020B0604020202020204" pitchFamily="34" charset="0"/>
                <a:ea typeface="Arial" panose="020B0604020202020204" pitchFamily="34" charset="0"/>
              </a:rPr>
              <a:t>R</a:t>
            </a:r>
            <a:r>
              <a:rPr lang="nl-NL" altLang="en-US" dirty="0">
                <a:solidFill>
                  <a:schemeClr val="bg1"/>
                </a:solidFill>
                <a:latin typeface="Arial" panose="020B0604020202020204" pitchFamily="34" charset="0"/>
                <a:ea typeface="Arial" panose="020B0604020202020204" pitchFamily="34" charset="0"/>
              </a:rPr>
              <a:t>ead</a:t>
            </a: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 : een entiteit opvragen (</a:t>
            </a:r>
            <a:r>
              <a:rPr lang="nl-NL" altLang="en-US" dirty="0">
                <a:solidFill>
                  <a:schemeClr val="bg1"/>
                </a:solidFill>
                <a:latin typeface="Arial" panose="020B0604020202020204" pitchFamily="34" charset="0"/>
                <a:ea typeface="Arial" panose="020B0604020202020204" pitchFamily="34" charset="0"/>
              </a:rPr>
              <a:t>lezen, bekijken)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sz="3200" b="0" i="0" u="none" strike="noStrike" cap="none" normalizeH="0" baseline="0" dirty="0">
                <a:ln>
                  <a:noFill/>
                </a:ln>
                <a:solidFill>
                  <a:schemeClr val="bg1"/>
                </a:solidFill>
                <a:effectLst/>
                <a:latin typeface="Arial" panose="020B0604020202020204" pitchFamily="34" charset="0"/>
                <a:ea typeface="Arial" panose="020B0604020202020204" pitchFamily="34" charset="0"/>
              </a:rPr>
              <a:t>U</a:t>
            </a: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pdate : de attributen van een entiteit wijzigen</a:t>
            </a:r>
          </a:p>
          <a:p>
            <a:pPr marL="0" marR="0" lvl="0" indent="0" algn="just" defTabSz="914400" rtl="0" eaLnBrk="0" fontAlgn="base" latinLnBrk="0" hangingPunct="0">
              <a:lnSpc>
                <a:spcPct val="100000"/>
              </a:lnSpc>
              <a:spcBef>
                <a:spcPct val="0"/>
              </a:spcBef>
              <a:spcAft>
                <a:spcPct val="0"/>
              </a:spcAft>
              <a:buClrTx/>
              <a:buSzTx/>
              <a:buFontTx/>
              <a:buNone/>
              <a:tabLst/>
            </a:pPr>
            <a:r>
              <a:rPr lang="nl-NL" altLang="en-US" sz="3200" dirty="0">
                <a:solidFill>
                  <a:schemeClr val="bg1"/>
                </a:solidFill>
                <a:latin typeface="Arial" panose="020B0604020202020204" pitchFamily="34" charset="0"/>
                <a:ea typeface="Arial" panose="020B0604020202020204" pitchFamily="34" charset="0"/>
              </a:rPr>
              <a:t>D</a:t>
            </a:r>
            <a:r>
              <a:rPr lang="nl-NL" altLang="en-US" dirty="0">
                <a:solidFill>
                  <a:schemeClr val="bg1"/>
                </a:solidFill>
                <a:latin typeface="Arial" panose="020B0604020202020204" pitchFamily="34" charset="0"/>
                <a:ea typeface="Arial" panose="020B0604020202020204" pitchFamily="34" charset="0"/>
              </a:rPr>
              <a:t>elete : een entiteit verwijderen</a:t>
            </a:r>
            <a:endParaRPr kumimoji="0" lang="nl-NL" altLang="en-US"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652193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30" dirty="0"/>
              <a:t>2. </a:t>
            </a:r>
            <a:r>
              <a:rPr spc="-30" dirty="0"/>
              <a:t>Hoe</a:t>
            </a:r>
            <a:r>
              <a:rPr spc="-45" dirty="0"/>
              <a:t> </a:t>
            </a:r>
            <a:r>
              <a:rPr spc="-90" dirty="0"/>
              <a:t>d</a:t>
            </a:r>
            <a:r>
              <a:rPr lang="nl-BE" spc="-90" dirty="0" err="1"/>
              <a:t>ata</a:t>
            </a:r>
            <a:r>
              <a:rPr lang="nl-BE" spc="-90" dirty="0"/>
              <a:t> opslaan in een computer</a:t>
            </a:r>
            <a:r>
              <a:rPr spc="-45" dirty="0"/>
              <a:t>?</a:t>
            </a:r>
          </a:p>
        </p:txBody>
      </p:sp>
      <p:sp>
        <p:nvSpPr>
          <p:cNvPr id="5" name="object 5"/>
          <p:cNvSpPr txBox="1"/>
          <p:nvPr/>
        </p:nvSpPr>
        <p:spPr>
          <a:xfrm>
            <a:off x="685800" y="2590800"/>
            <a:ext cx="7484568" cy="1159292"/>
          </a:xfrm>
          <a:prstGeom prst="rect">
            <a:avLst/>
          </a:prstGeom>
        </p:spPr>
        <p:txBody>
          <a:bodyPr vert="horz" wrap="square" lIns="0" tIns="12700" rIns="0" bIns="0" rtlCol="0">
            <a:spAutoFit/>
          </a:bodyPr>
          <a:lstStyle/>
          <a:p>
            <a:pPr marL="298450" marR="247015" indent="-285750">
              <a:lnSpc>
                <a:spcPct val="100000"/>
              </a:lnSpc>
              <a:spcBef>
                <a:spcPts val="100"/>
              </a:spcBef>
              <a:buFont typeface="Courier New" panose="02070309020205020404" pitchFamily="49" charset="0"/>
              <a:buChar char="o"/>
            </a:pPr>
            <a:r>
              <a:rPr lang="nl-BE" sz="1800" dirty="0">
                <a:solidFill>
                  <a:srgbClr val="FFFFFF"/>
                </a:solidFill>
                <a:latin typeface="Verdana"/>
                <a:cs typeface="Verdana"/>
              </a:rPr>
              <a:t>Vroeger: Fiches (steekkaarten)</a:t>
            </a:r>
          </a:p>
          <a:p>
            <a:pPr marL="298450" marR="247015" indent="-285750">
              <a:lnSpc>
                <a:spcPct val="100000"/>
              </a:lnSpc>
              <a:spcBef>
                <a:spcPts val="100"/>
              </a:spcBef>
              <a:buFont typeface="Courier New" panose="02070309020205020404" pitchFamily="49" charset="0"/>
              <a:buChar char="o"/>
            </a:pPr>
            <a:r>
              <a:rPr lang="nl-BE" sz="1800" dirty="0">
                <a:solidFill>
                  <a:srgbClr val="FFFFFF"/>
                </a:solidFill>
                <a:latin typeface="Verdana"/>
                <a:cs typeface="Verdana"/>
              </a:rPr>
              <a:t>Tekstbestanden</a:t>
            </a:r>
          </a:p>
          <a:p>
            <a:pPr marL="298450" marR="247015" indent="-285750">
              <a:lnSpc>
                <a:spcPct val="100000"/>
              </a:lnSpc>
              <a:spcBef>
                <a:spcPts val="100"/>
              </a:spcBef>
              <a:buFont typeface="Courier New" panose="02070309020205020404" pitchFamily="49" charset="0"/>
              <a:buChar char="o"/>
            </a:pPr>
            <a:r>
              <a:rPr lang="nl-BE" dirty="0">
                <a:solidFill>
                  <a:srgbClr val="FFFFFF"/>
                </a:solidFill>
                <a:latin typeface="Verdana"/>
                <a:cs typeface="Verdana"/>
              </a:rPr>
              <a:t>Spreadsheets</a:t>
            </a:r>
          </a:p>
          <a:p>
            <a:pPr marL="298450" marR="247015" indent="-285750">
              <a:lnSpc>
                <a:spcPct val="100000"/>
              </a:lnSpc>
              <a:spcBef>
                <a:spcPts val="100"/>
              </a:spcBef>
              <a:buFont typeface="Courier New" panose="02070309020205020404" pitchFamily="49" charset="0"/>
              <a:buChar char="o"/>
            </a:pPr>
            <a:r>
              <a:rPr lang="nl-BE" sz="1800" dirty="0">
                <a:solidFill>
                  <a:srgbClr val="FFFFFF"/>
                </a:solidFill>
                <a:latin typeface="Verdana"/>
                <a:cs typeface="Verdana"/>
              </a:rPr>
              <a:t>Databases</a:t>
            </a:r>
            <a:endParaRPr sz="1800" dirty="0">
              <a:latin typeface="Verdana"/>
              <a:cs typeface="Verdana"/>
            </a:endParaRPr>
          </a:p>
        </p:txBody>
      </p:sp>
      <p:pic>
        <p:nvPicPr>
          <p:cNvPr id="7" name="Picture 6">
            <a:extLst>
              <a:ext uri="{FF2B5EF4-FFF2-40B4-BE49-F238E27FC236}">
                <a16:creationId xmlns:a16="http://schemas.microsoft.com/office/drawing/2014/main" id="{5E746FFB-C5E6-26BA-CCFA-35110F11B01C}"/>
              </a:ext>
            </a:extLst>
          </p:cNvPr>
          <p:cNvPicPr>
            <a:picLocks noChangeAspect="1"/>
          </p:cNvPicPr>
          <p:nvPr/>
        </p:nvPicPr>
        <p:blipFill>
          <a:blip r:embed="rId2"/>
          <a:stretch>
            <a:fillRect/>
          </a:stretch>
        </p:blipFill>
        <p:spPr>
          <a:xfrm>
            <a:off x="5791200" y="2057400"/>
            <a:ext cx="6237303" cy="3390101"/>
          </a:xfrm>
          <a:prstGeom prst="rect">
            <a:avLst/>
          </a:prstGeom>
        </p:spPr>
      </p:pic>
      <p:sp>
        <p:nvSpPr>
          <p:cNvPr id="8" name="TextBox 7">
            <a:extLst>
              <a:ext uri="{FF2B5EF4-FFF2-40B4-BE49-F238E27FC236}">
                <a16:creationId xmlns:a16="http://schemas.microsoft.com/office/drawing/2014/main" id="{518C5174-A839-7176-345A-4311DA2222FD}"/>
              </a:ext>
            </a:extLst>
          </p:cNvPr>
          <p:cNvSpPr txBox="1"/>
          <p:nvPr/>
        </p:nvSpPr>
        <p:spPr>
          <a:xfrm>
            <a:off x="990600" y="3810000"/>
            <a:ext cx="4419600" cy="1569660"/>
          </a:xfrm>
          <a:prstGeom prst="rect">
            <a:avLst/>
          </a:prstGeom>
          <a:noFill/>
        </p:spPr>
        <p:txBody>
          <a:bodyPr wrap="square" rtlCol="0">
            <a:spAutoFit/>
          </a:bodyPr>
          <a:lstStyle/>
          <a:p>
            <a:pPr marL="285750" indent="-285750">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Beter qua efficiëntie, consistentie en onderhoudbaarheid</a:t>
            </a:r>
          </a:p>
          <a:p>
            <a:pPr marL="285750" indent="-285750">
              <a:buFont typeface="Arial" panose="020B0604020202020204" pitchFamily="34" charset="0"/>
              <a:buChar char="•"/>
            </a:pPr>
            <a:r>
              <a:rPr lang="nl-BE" sz="1600" dirty="0">
                <a:solidFill>
                  <a:schemeClr val="bg1"/>
                </a:solidFill>
                <a:latin typeface="Verdana" panose="020B0604030504040204" pitchFamily="34" charset="0"/>
                <a:ea typeface="Verdana" panose="020B0604030504040204" pitchFamily="34" charset="0"/>
              </a:rPr>
              <a:t>Betere scheiding tussen toepassing en data (minder hard gekoppeld)</a:t>
            </a:r>
          </a:p>
          <a:p>
            <a:pPr marL="285750" indent="-285750">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Betere mogelijkheden voor opzoeken van data</a:t>
            </a:r>
          </a:p>
        </p:txBody>
      </p:sp>
    </p:spTree>
    <p:extLst>
      <p:ext uri="{BB962C8B-B14F-4D97-AF65-F5344CB8AC3E}">
        <p14:creationId xmlns:p14="http://schemas.microsoft.com/office/powerpoint/2010/main" val="219139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5582285" cy="627736"/>
          </a:xfrm>
          <a:prstGeom prst="rect">
            <a:avLst/>
          </a:prstGeom>
        </p:spPr>
        <p:txBody>
          <a:bodyPr vert="horz" wrap="square" lIns="0" tIns="12065" rIns="0" bIns="0" rtlCol="0">
            <a:spAutoFit/>
          </a:bodyPr>
          <a:lstStyle/>
          <a:p>
            <a:pPr marL="12700">
              <a:lnSpc>
                <a:spcPct val="100000"/>
              </a:lnSpc>
              <a:spcBef>
                <a:spcPts val="95"/>
              </a:spcBef>
            </a:pPr>
            <a:r>
              <a:rPr lang="nl-BE" spc="-235" dirty="0"/>
              <a:t>2.1 Indexen</a:t>
            </a:r>
            <a:endParaRPr spc="-15" dirty="0"/>
          </a:p>
        </p:txBody>
      </p:sp>
      <p:sp>
        <p:nvSpPr>
          <p:cNvPr id="5" name="object 5"/>
          <p:cNvSpPr txBox="1"/>
          <p:nvPr/>
        </p:nvSpPr>
        <p:spPr>
          <a:xfrm>
            <a:off x="838200" y="2667000"/>
            <a:ext cx="8843010" cy="2791149"/>
          </a:xfrm>
          <a:prstGeom prst="rect">
            <a:avLst/>
          </a:prstGeom>
        </p:spPr>
        <p:txBody>
          <a:bodyPr vert="horz" wrap="square" lIns="0" tIns="142875" rIns="0" bIns="0" rtlCol="0">
            <a:spAutoFit/>
          </a:bodyPr>
          <a:lstStyle/>
          <a:p>
            <a:pPr marL="172720" marR="216535" algn="just">
              <a:spcBef>
                <a:spcPts val="300"/>
              </a:spcBef>
              <a:spcAft>
                <a:spcPts val="0"/>
              </a:spcAft>
            </a:pPr>
            <a:r>
              <a:rPr lang="nl-NL" sz="1800" dirty="0">
                <a:solidFill>
                  <a:schemeClr val="bg1"/>
                </a:solidFill>
                <a:effectLst/>
                <a:latin typeface="Arial" panose="020B0604020202020204" pitchFamily="34" charset="0"/>
                <a:ea typeface="Arial" panose="020B0604020202020204" pitchFamily="34" charset="0"/>
              </a:rPr>
              <a:t>De </a:t>
            </a:r>
            <a:r>
              <a:rPr lang="nl-NL" sz="1800" b="1" dirty="0">
                <a:solidFill>
                  <a:schemeClr val="bg1"/>
                </a:solidFill>
                <a:effectLst/>
                <a:latin typeface="Arial" panose="020B0604020202020204" pitchFamily="34" charset="0"/>
                <a:ea typeface="Arial" panose="020B0604020202020204" pitchFamily="34" charset="0"/>
              </a:rPr>
              <a:t>index </a:t>
            </a:r>
            <a:r>
              <a:rPr lang="nl-NL" sz="1800" dirty="0">
                <a:solidFill>
                  <a:schemeClr val="bg1"/>
                </a:solidFill>
                <a:effectLst/>
                <a:latin typeface="Arial" panose="020B0604020202020204" pitchFamily="34" charset="0"/>
                <a:ea typeface="Arial" panose="020B0604020202020204" pitchFamily="34" charset="0"/>
              </a:rPr>
              <a:t>is een hulpmiddel dat gebruikt wordt door een tabel om de directe toegang tot gegevens te verbeteren. </a:t>
            </a:r>
          </a:p>
          <a:p>
            <a:pPr marL="172720" marR="216535" algn="just">
              <a:spcBef>
                <a:spcPts val="300"/>
              </a:spcBef>
              <a:spcAft>
                <a:spcPts val="0"/>
              </a:spcAft>
            </a:pPr>
            <a:endParaRPr lang="nl-NL" dirty="0">
              <a:solidFill>
                <a:schemeClr val="bg1"/>
              </a:solidFill>
              <a:latin typeface="Arial" panose="020B0604020202020204" pitchFamily="34" charset="0"/>
              <a:ea typeface="Arial" panose="020B0604020202020204" pitchFamily="34" charset="0"/>
            </a:endParaRPr>
          </a:p>
          <a:p>
            <a:pPr marL="172720" marR="216535" algn="just">
              <a:spcBef>
                <a:spcPts val="300"/>
              </a:spcBef>
              <a:spcAft>
                <a:spcPts val="0"/>
              </a:spcAft>
            </a:pPr>
            <a:r>
              <a:rPr lang="nl-NL" sz="1800" dirty="0">
                <a:solidFill>
                  <a:schemeClr val="bg1"/>
                </a:solidFill>
                <a:effectLst/>
                <a:latin typeface="Arial" panose="020B0604020202020204" pitchFamily="34" charset="0"/>
                <a:ea typeface="Arial" panose="020B0604020202020204" pitchFamily="34" charset="0"/>
              </a:rPr>
              <a:t>We kunnen een index vergelijken met deze van een boek. Achteraan in een boek staat een alfabetische lijst van onderwerpen met daarachter een paginanummer. </a:t>
            </a:r>
          </a:p>
          <a:p>
            <a:pPr marL="172720" marR="216535" algn="just">
              <a:spcBef>
                <a:spcPts val="300"/>
              </a:spcBef>
              <a:spcAft>
                <a:spcPts val="0"/>
              </a:spcAft>
            </a:pPr>
            <a:endParaRPr lang="nl-NL" dirty="0">
              <a:solidFill>
                <a:schemeClr val="bg1"/>
              </a:solidFill>
              <a:latin typeface="Arial" panose="020B0604020202020204" pitchFamily="34" charset="0"/>
              <a:ea typeface="Arial" panose="020B0604020202020204" pitchFamily="34" charset="0"/>
            </a:endParaRPr>
          </a:p>
          <a:p>
            <a:pPr marL="172720" marR="216535" algn="just">
              <a:spcBef>
                <a:spcPts val="300"/>
              </a:spcBef>
              <a:spcAft>
                <a:spcPts val="0"/>
              </a:spcAft>
            </a:pPr>
            <a:r>
              <a:rPr lang="nl-NL" sz="1800" dirty="0">
                <a:solidFill>
                  <a:schemeClr val="bg1"/>
                </a:solidFill>
                <a:effectLst/>
                <a:latin typeface="Arial" panose="020B0604020202020204" pitchFamily="34" charset="0"/>
                <a:ea typeface="Arial" panose="020B0604020202020204" pitchFamily="34" charset="0"/>
              </a:rPr>
              <a:t>Bij de index van een tabel gaat het precies zo. Er wordt een gerangschikte lijst gemaakt, waarbij ieder item in de lijst een ‘pointer’ bevat. Deze ‘pointer’ verwijst naar het specifieke record, zoals het paginanummer ook een verwijzing is.</a:t>
            </a:r>
            <a:endParaRPr lang="en-US" sz="1800" dirty="0">
              <a:solidFill>
                <a:schemeClr val="bg1"/>
              </a:solidFill>
              <a:effectLst/>
              <a:latin typeface="Arial" panose="020B0604020202020204" pitchFamily="34" charset="0"/>
              <a:ea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9017102" cy="627736"/>
          </a:xfrm>
          <a:prstGeom prst="rect">
            <a:avLst/>
          </a:prstGeom>
        </p:spPr>
        <p:txBody>
          <a:bodyPr vert="horz" wrap="square" lIns="0" tIns="12065" rIns="0" bIns="0" rtlCol="0">
            <a:spAutoFit/>
          </a:bodyPr>
          <a:lstStyle/>
          <a:p>
            <a:pPr marL="12700">
              <a:lnSpc>
                <a:spcPct val="100000"/>
              </a:lnSpc>
              <a:spcBef>
                <a:spcPts val="95"/>
              </a:spcBef>
            </a:pPr>
            <a:r>
              <a:rPr lang="nl-BE" dirty="0"/>
              <a:t>2.2 Redundantie &amp; consistentie</a:t>
            </a:r>
            <a:endParaRPr dirty="0"/>
          </a:p>
        </p:txBody>
      </p:sp>
      <p:sp>
        <p:nvSpPr>
          <p:cNvPr id="5" name="object 5"/>
          <p:cNvSpPr txBox="1"/>
          <p:nvPr/>
        </p:nvSpPr>
        <p:spPr>
          <a:xfrm>
            <a:off x="1371600" y="2057400"/>
            <a:ext cx="8385810" cy="421269"/>
          </a:xfrm>
          <a:prstGeom prst="rect">
            <a:avLst/>
          </a:prstGeom>
        </p:spPr>
        <p:txBody>
          <a:bodyPr vert="horz" wrap="square" lIns="0" tIns="142875" rIns="0" bIns="0" rtlCol="0">
            <a:spAutoFit/>
          </a:bodyPr>
          <a:lstStyle/>
          <a:p>
            <a:pPr marL="172720" marR="216535" algn="just">
              <a:spcBef>
                <a:spcPts val="300"/>
              </a:spcBef>
            </a:pPr>
            <a:r>
              <a:rPr lang="nl-NL" dirty="0">
                <a:solidFill>
                  <a:schemeClr val="bg1"/>
                </a:solidFill>
                <a:latin typeface="Arial" panose="020B0604020202020204" pitchFamily="34" charset="0"/>
                <a:ea typeface="Arial" panose="020B0604020202020204" pitchFamily="34" charset="0"/>
              </a:rPr>
              <a:t>Hypotheek</a:t>
            </a:r>
          </a:p>
        </p:txBody>
      </p:sp>
      <p:pic>
        <p:nvPicPr>
          <p:cNvPr id="4" name="Picture 3">
            <a:extLst>
              <a:ext uri="{FF2B5EF4-FFF2-40B4-BE49-F238E27FC236}">
                <a16:creationId xmlns:a16="http://schemas.microsoft.com/office/drawing/2014/main" id="{FD9820E2-00B9-D4C6-44E8-90F1111415A8}"/>
              </a:ext>
            </a:extLst>
          </p:cNvPr>
          <p:cNvPicPr>
            <a:picLocks noChangeAspect="1"/>
          </p:cNvPicPr>
          <p:nvPr/>
        </p:nvPicPr>
        <p:blipFill rotWithShape="1">
          <a:blip r:embed="rId3"/>
          <a:srcRect l="1614" r="2325" b="11340"/>
          <a:stretch/>
        </p:blipFill>
        <p:spPr>
          <a:xfrm>
            <a:off x="1524000" y="4953000"/>
            <a:ext cx="8887048" cy="1785101"/>
          </a:xfrm>
          <a:prstGeom prst="rect">
            <a:avLst/>
          </a:prstGeom>
          <a:solidFill>
            <a:schemeClr val="bg1"/>
          </a:solidFill>
        </p:spPr>
      </p:pic>
      <p:pic>
        <p:nvPicPr>
          <p:cNvPr id="6" name="Picture 5">
            <a:extLst>
              <a:ext uri="{FF2B5EF4-FFF2-40B4-BE49-F238E27FC236}">
                <a16:creationId xmlns:a16="http://schemas.microsoft.com/office/drawing/2014/main" id="{0B9CCF4D-E796-1154-D91B-3FB978AB9218}"/>
              </a:ext>
            </a:extLst>
          </p:cNvPr>
          <p:cNvPicPr>
            <a:picLocks noChangeAspect="1"/>
          </p:cNvPicPr>
          <p:nvPr/>
        </p:nvPicPr>
        <p:blipFill rotWithShape="1">
          <a:blip r:embed="rId4"/>
          <a:srcRect l="1610" r="2147" b="9886"/>
          <a:stretch/>
        </p:blipFill>
        <p:spPr>
          <a:xfrm>
            <a:off x="1524000" y="2514600"/>
            <a:ext cx="8915400" cy="1967023"/>
          </a:xfrm>
          <a:prstGeom prst="rect">
            <a:avLst/>
          </a:prstGeom>
          <a:solidFill>
            <a:schemeClr val="bg1"/>
          </a:solidFill>
        </p:spPr>
      </p:pic>
      <p:sp>
        <p:nvSpPr>
          <p:cNvPr id="2" name="object 5">
            <a:extLst>
              <a:ext uri="{FF2B5EF4-FFF2-40B4-BE49-F238E27FC236}">
                <a16:creationId xmlns:a16="http://schemas.microsoft.com/office/drawing/2014/main" id="{F7369F0C-4EA9-BA24-6662-E110E6FA8213}"/>
              </a:ext>
            </a:extLst>
          </p:cNvPr>
          <p:cNvSpPr txBox="1"/>
          <p:nvPr/>
        </p:nvSpPr>
        <p:spPr>
          <a:xfrm>
            <a:off x="1371600" y="4495800"/>
            <a:ext cx="8385810" cy="421269"/>
          </a:xfrm>
          <a:prstGeom prst="rect">
            <a:avLst/>
          </a:prstGeom>
        </p:spPr>
        <p:txBody>
          <a:bodyPr vert="horz" wrap="square" lIns="0" tIns="142875" rIns="0" bIns="0" rtlCol="0">
            <a:spAutoFit/>
          </a:bodyPr>
          <a:lstStyle/>
          <a:p>
            <a:pPr marL="172720" marR="216535" algn="just">
              <a:spcBef>
                <a:spcPts val="300"/>
              </a:spcBef>
            </a:pPr>
            <a:r>
              <a:rPr lang="nl-NL" dirty="0">
                <a:solidFill>
                  <a:schemeClr val="bg1"/>
                </a:solidFill>
                <a:latin typeface="Arial" panose="020B0604020202020204" pitchFamily="34" charset="0"/>
                <a:ea typeface="Arial" panose="020B0604020202020204" pitchFamily="34" charset="0"/>
              </a:rPr>
              <a:t>Levensverzekering</a:t>
            </a:r>
          </a:p>
        </p:txBody>
      </p:sp>
    </p:spTree>
    <p:extLst>
      <p:ext uri="{BB962C8B-B14F-4D97-AF65-F5344CB8AC3E}">
        <p14:creationId xmlns:p14="http://schemas.microsoft.com/office/powerpoint/2010/main" val="121078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5582285" cy="627736"/>
          </a:xfrm>
          <a:prstGeom prst="rect">
            <a:avLst/>
          </a:prstGeom>
        </p:spPr>
        <p:txBody>
          <a:bodyPr vert="horz" wrap="square" lIns="0" tIns="12065" rIns="0" bIns="0" rtlCol="0">
            <a:spAutoFit/>
          </a:bodyPr>
          <a:lstStyle/>
          <a:p>
            <a:pPr marL="12700">
              <a:lnSpc>
                <a:spcPct val="100000"/>
              </a:lnSpc>
              <a:spcBef>
                <a:spcPts val="95"/>
              </a:spcBef>
            </a:pPr>
            <a:r>
              <a:rPr lang="nl-BE" dirty="0"/>
              <a:t>2.3 Relaties</a:t>
            </a:r>
            <a:endParaRPr dirty="0"/>
          </a:p>
        </p:txBody>
      </p:sp>
      <p:sp>
        <p:nvSpPr>
          <p:cNvPr id="5" name="object 5"/>
          <p:cNvSpPr txBox="1"/>
          <p:nvPr/>
        </p:nvSpPr>
        <p:spPr>
          <a:xfrm>
            <a:off x="838200" y="2133600"/>
            <a:ext cx="10972800" cy="4322337"/>
          </a:xfrm>
          <a:prstGeom prst="rect">
            <a:avLst/>
          </a:prstGeom>
        </p:spPr>
        <p:txBody>
          <a:bodyPr vert="horz" wrap="square" lIns="0" tIns="142875" rIns="0" bIns="0" rtlCol="0">
            <a:spAutoFit/>
          </a:bodyPr>
          <a:lstStyle/>
          <a:p>
            <a:pPr marL="172720" marR="216535" algn="just">
              <a:spcBef>
                <a:spcPts val="300"/>
              </a:spcBef>
              <a:spcAft>
                <a:spcPts val="0"/>
              </a:spcAft>
            </a:pPr>
            <a:r>
              <a:rPr lang="nl-NL" sz="1800" dirty="0">
                <a:solidFill>
                  <a:schemeClr val="bg1"/>
                </a:solidFill>
                <a:effectLst/>
                <a:latin typeface="Arial" panose="020B0604020202020204" pitchFamily="34" charset="0"/>
                <a:ea typeface="Arial" panose="020B0604020202020204" pitchFamily="34" charset="0"/>
              </a:rPr>
              <a:t>De verschillende tabellen in een database staan niet los van elkaar.</a:t>
            </a:r>
          </a:p>
          <a:p>
            <a:pPr marL="172720" marR="216535" algn="just">
              <a:spcBef>
                <a:spcPts val="300"/>
              </a:spcBef>
              <a:spcAft>
                <a:spcPts val="0"/>
              </a:spcAft>
            </a:pPr>
            <a:r>
              <a:rPr lang="nl-NL" sz="1800" dirty="0">
                <a:solidFill>
                  <a:schemeClr val="bg1"/>
                </a:solidFill>
                <a:effectLst/>
                <a:latin typeface="Arial" panose="020B0604020202020204" pitchFamily="34" charset="0"/>
                <a:ea typeface="Arial" panose="020B0604020202020204" pitchFamily="34" charset="0"/>
              </a:rPr>
              <a:t>Zie uitleg in onderstaande link</a:t>
            </a:r>
          </a:p>
          <a:p>
            <a:pPr marL="172720" marR="216535" algn="just">
              <a:spcBef>
                <a:spcPts val="300"/>
              </a:spcBef>
              <a:spcAft>
                <a:spcPts val="0"/>
              </a:spcAft>
            </a:pPr>
            <a:endParaRPr lang="nl-NL" dirty="0">
              <a:solidFill>
                <a:schemeClr val="bg1"/>
              </a:solidFill>
              <a:latin typeface="Arial" panose="020B0604020202020204" pitchFamily="34" charset="0"/>
              <a:ea typeface="Arial" panose="020B0604020202020204" pitchFamily="34" charset="0"/>
            </a:endParaRPr>
          </a:p>
          <a:p>
            <a:pPr marL="172720" marR="216535" algn="just">
              <a:spcBef>
                <a:spcPts val="300"/>
              </a:spcBef>
              <a:spcAft>
                <a:spcPts val="0"/>
              </a:spcAft>
            </a:pPr>
            <a:endParaRPr lang="nl-NL" sz="1800" dirty="0">
              <a:solidFill>
                <a:schemeClr val="bg1"/>
              </a:solidFill>
              <a:effectLst/>
              <a:latin typeface="Arial" panose="020B0604020202020204" pitchFamily="34" charset="0"/>
              <a:ea typeface="Arial" panose="020B0604020202020204" pitchFamily="34" charset="0"/>
            </a:endParaRPr>
          </a:p>
          <a:p>
            <a:pPr marL="458470" marR="216535" indent="-285750" algn="just">
              <a:spcBef>
                <a:spcPts val="300"/>
              </a:spcBef>
              <a:spcAft>
                <a:spcPts val="0"/>
              </a:spcAft>
              <a:buFont typeface="Arial" panose="020B0604020202020204" pitchFamily="34" charset="0"/>
              <a:buChar char="•"/>
            </a:pPr>
            <a:r>
              <a:rPr lang="nl-NL" b="1" dirty="0" err="1">
                <a:solidFill>
                  <a:schemeClr val="bg1"/>
                </a:solidFill>
                <a:latin typeface="Arial" panose="020B0604020202020204" pitchFamily="34" charset="0"/>
                <a:ea typeface="Arial" panose="020B0604020202020204" pitchFamily="34" charset="0"/>
              </a:rPr>
              <a:t>Primary</a:t>
            </a:r>
            <a:r>
              <a:rPr lang="nl-NL" b="1" dirty="0">
                <a:solidFill>
                  <a:schemeClr val="bg1"/>
                </a:solidFill>
                <a:latin typeface="Arial" panose="020B0604020202020204" pitchFamily="34" charset="0"/>
                <a:ea typeface="Arial" panose="020B0604020202020204" pitchFamily="34" charset="0"/>
              </a:rPr>
              <a:t> </a:t>
            </a:r>
            <a:r>
              <a:rPr lang="nl-NL" b="1" dirty="0" err="1">
                <a:solidFill>
                  <a:schemeClr val="bg1"/>
                </a:solidFill>
                <a:latin typeface="Arial" panose="020B0604020202020204" pitchFamily="34" charset="0"/>
                <a:ea typeface="Arial" panose="020B0604020202020204" pitchFamily="34" charset="0"/>
              </a:rPr>
              <a:t>key</a:t>
            </a:r>
            <a:r>
              <a:rPr lang="nl-NL" dirty="0">
                <a:solidFill>
                  <a:schemeClr val="bg1"/>
                </a:solidFill>
                <a:latin typeface="Arial" panose="020B0604020202020204" pitchFamily="34" charset="0"/>
                <a:ea typeface="Arial" panose="020B0604020202020204" pitchFamily="34" charset="0"/>
              </a:rPr>
              <a:t>: unieke sleutel</a:t>
            </a:r>
          </a:p>
          <a:p>
            <a:pPr lvl="1"/>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Een </a:t>
            </a:r>
            <a:r>
              <a:rPr lang="nl-BE" sz="1400" b="1" i="0" dirty="0" err="1">
                <a:solidFill>
                  <a:schemeClr val="bg1"/>
                </a:solidFill>
                <a:effectLst/>
                <a:latin typeface="Arial" panose="020B0604020202020204" pitchFamily="34" charset="0"/>
                <a:ea typeface="Verdana" panose="020B0604030504040204" pitchFamily="34" charset="0"/>
                <a:cs typeface="Arial" panose="020B0604020202020204" pitchFamily="34" charset="0"/>
              </a:rPr>
              <a:t>primary</a:t>
            </a:r>
            <a:r>
              <a:rPr lang="nl-BE" sz="1400" b="1" i="0" dirty="0">
                <a:solidFill>
                  <a:schemeClr val="bg1"/>
                </a:solidFill>
                <a:effectLst/>
                <a:latin typeface="Arial" panose="020B0604020202020204" pitchFamily="34" charset="0"/>
                <a:ea typeface="Verdana" panose="020B0604030504040204" pitchFamily="34" charset="0"/>
                <a:cs typeface="Arial" panose="020B0604020202020204" pitchFamily="34" charset="0"/>
              </a:rPr>
              <a:t> key</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 is een speciaal veld (of verzameling van velden) in een relationele database tabel die is aangewezen om elke tabelrecord op een unieke manier te identificeren </a:t>
            </a:r>
            <a:r>
              <a:rPr lang="nl-BE" sz="1400" b="0" i="0" baseline="30000" dirty="0">
                <a:solidFill>
                  <a:schemeClr val="bg1"/>
                </a:solidFill>
                <a:effectLst/>
                <a:latin typeface="Arial" panose="020B0604020202020204" pitchFamily="34" charset="0"/>
                <a:ea typeface="Verdana" panose="020B0604030504040204" pitchFamily="34" charset="0"/>
                <a:cs typeface="Arial" panose="020B0604020202020204" pitchFamily="34" charset="0"/>
              </a:rPr>
              <a:t>1</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 Het wordt gebruikt om gegevensintegriteit te waarborgen en records in een database snel terug te vinden </a:t>
            </a:r>
            <a:r>
              <a:rPr lang="nl-BE" sz="1400" b="0" i="0" baseline="30000" dirty="0">
                <a:solidFill>
                  <a:schemeClr val="bg1"/>
                </a:solidFill>
                <a:effectLst/>
                <a:latin typeface="Arial" panose="020B0604020202020204" pitchFamily="34" charset="0"/>
                <a:ea typeface="Verdana" panose="020B0604030504040204" pitchFamily="34" charset="0"/>
                <a:cs typeface="Arial" panose="020B0604020202020204" pitchFamily="34" charset="0"/>
              </a:rPr>
              <a:t>2</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 Een primaire sleutel moet unieke waarden bevatten en kan niet ‘</a:t>
            </a:r>
            <a:r>
              <a:rPr lang="nl-BE" sz="1400" b="0" i="0" dirty="0" err="1">
                <a:solidFill>
                  <a:schemeClr val="bg1"/>
                </a:solidFill>
                <a:effectLst/>
                <a:latin typeface="Arial" panose="020B0604020202020204" pitchFamily="34" charset="0"/>
                <a:ea typeface="Verdana" panose="020B0604030504040204" pitchFamily="34" charset="0"/>
                <a:cs typeface="Arial" panose="020B0604020202020204" pitchFamily="34" charset="0"/>
              </a:rPr>
              <a:t>null</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 zijn </a:t>
            </a:r>
            <a:r>
              <a:rPr lang="nl-BE" sz="1400" b="0" i="0" baseline="30000" dirty="0">
                <a:solidFill>
                  <a:schemeClr val="bg1"/>
                </a:solidFill>
                <a:effectLst/>
                <a:latin typeface="Arial" panose="020B0604020202020204" pitchFamily="34" charset="0"/>
                <a:ea typeface="Verdana" panose="020B0604030504040204" pitchFamily="34" charset="0"/>
                <a:cs typeface="Arial" panose="020B0604020202020204" pitchFamily="34" charset="0"/>
              </a:rPr>
              <a:t>3</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 Meestal wordt er een ID-veld als primaire sleutel gedefinieerd. Dit veld wordt automatisch opgehoogd op het moment dat een nieuw record wordt toegevoegd aan de tabel </a:t>
            </a:r>
            <a:r>
              <a:rPr lang="nl-BE" sz="1400" b="0" i="0" baseline="30000" dirty="0">
                <a:solidFill>
                  <a:schemeClr val="bg1"/>
                </a:solidFill>
                <a:effectLst/>
                <a:latin typeface="Arial" panose="020B0604020202020204" pitchFamily="34" charset="0"/>
                <a:ea typeface="Verdana" panose="020B0604030504040204" pitchFamily="34" charset="0"/>
                <a:cs typeface="Arial" panose="020B0604020202020204" pitchFamily="34" charset="0"/>
              </a:rPr>
              <a:t>1</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 Een primaire sleutel kan ook bestaan uit meerdere velden, zolang de waarden samen maar uniek zijn </a:t>
            </a:r>
            <a:r>
              <a:rPr lang="nl-BE" sz="1400" b="0" i="0" baseline="30000" dirty="0">
                <a:solidFill>
                  <a:schemeClr val="bg1"/>
                </a:solidFill>
                <a:effectLst/>
                <a:latin typeface="Arial" panose="020B0604020202020204" pitchFamily="34" charset="0"/>
                <a:ea typeface="Verdana" panose="020B0604030504040204" pitchFamily="34" charset="0"/>
                <a:cs typeface="Arial" panose="020B0604020202020204" pitchFamily="34" charset="0"/>
              </a:rPr>
              <a:t>1</a:t>
            </a:r>
            <a:r>
              <a:rPr lang="nl-BE" sz="1400" b="0" i="0" dirty="0">
                <a:solidFill>
                  <a:schemeClr val="bg1"/>
                </a:solidFill>
                <a:effectLst/>
                <a:latin typeface="Arial" panose="020B0604020202020204" pitchFamily="34" charset="0"/>
                <a:ea typeface="Verdana" panose="020B0604030504040204" pitchFamily="34" charset="0"/>
                <a:cs typeface="Arial" panose="020B0604020202020204" pitchFamily="34" charset="0"/>
              </a:rPr>
              <a:t>.</a:t>
            </a:r>
          </a:p>
          <a:p>
            <a:pPr lvl="1"/>
            <a:r>
              <a:rPr lang="nl-BE" sz="1200" b="0" i="0" baseline="3000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rPr>
              <a:t>: </a:t>
            </a:r>
            <a:r>
              <a:rPr lang="nl-BE" sz="1200" b="0" i="0" u="none" strike="noStrike"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SQLTutorial.nl</a:t>
            </a:r>
            <a:r>
              <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nl-BE" sz="1200" b="0" i="0" baseline="3000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a:t>
            </a:r>
            <a:r>
              <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rPr>
              <a:t>: </a:t>
            </a:r>
            <a:r>
              <a:rPr lang="nl-BE" sz="1200" b="0" i="0" u="none" strike="noStrike"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Tech </a:t>
            </a:r>
            <a:r>
              <a:rPr lang="nl-BE" sz="1200" b="0" i="0" u="none" strike="noStrike" dirty="0" err="1">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Lib</a:t>
            </a:r>
            <a:r>
              <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nl-BE" sz="1200" b="0" i="0" baseline="3000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3</a:t>
            </a:r>
            <a:r>
              <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rPr>
              <a:t>: </a:t>
            </a:r>
            <a:r>
              <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W3Schools</a:t>
            </a:r>
            <a:endParaRPr lang="nl-BE" sz="1200" b="0" i="0" dirty="0">
              <a:solidFill>
                <a:schemeClr val="accent1">
                  <a:lumMod val="60000"/>
                  <a:lumOff val="40000"/>
                </a:schemeClr>
              </a:solidFill>
              <a:effectLst/>
              <a:latin typeface="Arial" panose="020B0604020202020204" pitchFamily="34" charset="0"/>
              <a:ea typeface="Verdana" panose="020B0604030504040204" pitchFamily="34" charset="0"/>
              <a:cs typeface="Arial" panose="020B0604020202020204" pitchFamily="34" charset="0"/>
            </a:endParaRPr>
          </a:p>
          <a:p>
            <a:pPr marL="458470" marR="216535" indent="-285750" algn="just">
              <a:spcBef>
                <a:spcPts val="300"/>
              </a:spcBef>
              <a:spcAft>
                <a:spcPts val="0"/>
              </a:spcAft>
              <a:buFont typeface="Arial" panose="020B0604020202020204" pitchFamily="34" charset="0"/>
              <a:buChar char="•"/>
            </a:pPr>
            <a:endParaRPr lang="nl-NL" sz="1400" dirty="0">
              <a:solidFill>
                <a:schemeClr val="bg1"/>
              </a:solidFill>
              <a:latin typeface="Arial" panose="020B0604020202020204" pitchFamily="34" charset="0"/>
              <a:ea typeface="Arial" panose="020B0604020202020204" pitchFamily="34" charset="0"/>
            </a:endParaRPr>
          </a:p>
          <a:p>
            <a:pPr marL="458470" marR="216535" indent="-285750" algn="just">
              <a:spcBef>
                <a:spcPts val="300"/>
              </a:spcBef>
              <a:spcAft>
                <a:spcPts val="0"/>
              </a:spcAft>
              <a:buFont typeface="Arial" panose="020B0604020202020204" pitchFamily="34" charset="0"/>
              <a:buChar char="•"/>
            </a:pPr>
            <a:r>
              <a:rPr lang="nl-NL" sz="1800" b="1" dirty="0" err="1">
                <a:solidFill>
                  <a:schemeClr val="bg1"/>
                </a:solidFill>
                <a:effectLst/>
                <a:latin typeface="Arial" panose="020B0604020202020204" pitchFamily="34" charset="0"/>
                <a:ea typeface="Arial" panose="020B0604020202020204" pitchFamily="34" charset="0"/>
              </a:rPr>
              <a:t>Foreign</a:t>
            </a:r>
            <a:r>
              <a:rPr lang="nl-NL" sz="1800" b="1" dirty="0">
                <a:solidFill>
                  <a:schemeClr val="bg1"/>
                </a:solidFill>
                <a:effectLst/>
                <a:latin typeface="Arial" panose="020B0604020202020204" pitchFamily="34" charset="0"/>
                <a:ea typeface="Arial" panose="020B0604020202020204" pitchFamily="34" charset="0"/>
              </a:rPr>
              <a:t> </a:t>
            </a:r>
            <a:r>
              <a:rPr lang="nl-NL" sz="1800" b="1" dirty="0" err="1">
                <a:solidFill>
                  <a:schemeClr val="bg1"/>
                </a:solidFill>
                <a:effectLst/>
                <a:latin typeface="Arial" panose="020B0604020202020204" pitchFamily="34" charset="0"/>
                <a:ea typeface="Arial" panose="020B0604020202020204" pitchFamily="34" charset="0"/>
              </a:rPr>
              <a:t>key</a:t>
            </a:r>
            <a:r>
              <a:rPr lang="nl-NL" sz="1800" dirty="0">
                <a:solidFill>
                  <a:schemeClr val="bg1"/>
                </a:solidFill>
                <a:effectLst/>
                <a:latin typeface="Arial" panose="020B0604020202020204" pitchFamily="34" charset="0"/>
                <a:ea typeface="Arial" panose="020B0604020202020204" pitchFamily="34" charset="0"/>
              </a:rPr>
              <a:t>: </a:t>
            </a:r>
            <a:r>
              <a:rPr lang="nl-BE" sz="1400" dirty="0">
                <a:solidFill>
                  <a:schemeClr val="bg1"/>
                </a:solidFill>
                <a:effectLst/>
                <a:latin typeface="Arial" panose="020B0604020202020204" pitchFamily="34" charset="0"/>
                <a:ea typeface="Arial" panose="020B0604020202020204" pitchFamily="34" charset="0"/>
              </a:rPr>
              <a:t>Een foreign key is een term die in relationele databases wordt gebruikt om een relatie tussen twee tabellen te definiëren. Het is een veld (of verzameling van velden) in één tabel dat verwijst naar de </a:t>
            </a:r>
            <a:r>
              <a:rPr lang="nl-BE" sz="1400" dirty="0" err="1">
                <a:solidFill>
                  <a:schemeClr val="bg1"/>
                </a:solidFill>
                <a:effectLst/>
                <a:latin typeface="Arial" panose="020B0604020202020204" pitchFamily="34" charset="0"/>
                <a:ea typeface="Arial" panose="020B0604020202020204" pitchFamily="34" charset="0"/>
              </a:rPr>
              <a:t>primary</a:t>
            </a:r>
            <a:r>
              <a:rPr lang="nl-BE" sz="1400" dirty="0">
                <a:solidFill>
                  <a:schemeClr val="bg1"/>
                </a:solidFill>
                <a:effectLst/>
                <a:latin typeface="Arial" panose="020B0604020202020204" pitchFamily="34" charset="0"/>
                <a:ea typeface="Arial" panose="020B0604020202020204" pitchFamily="34" charset="0"/>
              </a:rPr>
              <a:t> key in een andere tabel. Dit zorgt ervoor dat de gegevens in de ene tabel kunnen worden gekoppeld aan de gegevens in de andere tabel.</a:t>
            </a:r>
            <a:endParaRPr lang="nl-NL" sz="1400" dirty="0">
              <a:solidFill>
                <a:schemeClr val="bg1"/>
              </a:solidFill>
              <a:latin typeface="Arial" panose="020B0604020202020204" pitchFamily="34" charset="0"/>
              <a:ea typeface="Arial" panose="020B0604020202020204" pitchFamily="34" charset="0"/>
            </a:endParaRPr>
          </a:p>
          <a:p>
            <a:pPr marL="172720" marR="216535" algn="just">
              <a:spcBef>
                <a:spcPts val="300"/>
              </a:spcBef>
              <a:spcAft>
                <a:spcPts val="0"/>
              </a:spcAft>
            </a:pPr>
            <a:endParaRPr lang="en-US" sz="1800" dirty="0">
              <a:solidFill>
                <a:schemeClr val="bg1"/>
              </a:solidFill>
              <a:effectLst/>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2668BEE7-B741-91D6-7698-5649536FAB5E}"/>
              </a:ext>
            </a:extLst>
          </p:cNvPr>
          <p:cNvSpPr txBox="1"/>
          <p:nvPr/>
        </p:nvSpPr>
        <p:spPr>
          <a:xfrm>
            <a:off x="2590800" y="2971800"/>
            <a:ext cx="5189434" cy="369332"/>
          </a:xfrm>
          <a:prstGeom prst="rect">
            <a:avLst/>
          </a:prstGeom>
          <a:noFill/>
        </p:spPr>
        <p:txBody>
          <a:bodyPr wrap="none" rtlCol="0">
            <a:spAutoFit/>
          </a:bodyPr>
          <a:lstStyle/>
          <a:p>
            <a:r>
              <a:rPr lang="nl-BE" dirty="0">
                <a:hlinkClick r:id="rId6"/>
              </a:rPr>
              <a:t>Wat is een database of databank? - Informaticalessen</a:t>
            </a:r>
            <a:endParaRPr lang="en-US" dirty="0"/>
          </a:p>
        </p:txBody>
      </p:sp>
    </p:spTree>
    <p:extLst>
      <p:ext uri="{BB962C8B-B14F-4D97-AF65-F5344CB8AC3E}">
        <p14:creationId xmlns:p14="http://schemas.microsoft.com/office/powerpoint/2010/main" val="810196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9" y="740791"/>
            <a:ext cx="3606902" cy="635000"/>
          </a:xfrm>
          <a:prstGeom prst="rect">
            <a:avLst/>
          </a:prstGeom>
        </p:spPr>
        <p:txBody>
          <a:bodyPr vert="horz" wrap="square" lIns="0" tIns="12065" rIns="0" bIns="0" rtlCol="0">
            <a:spAutoFit/>
          </a:bodyPr>
          <a:lstStyle/>
          <a:p>
            <a:pPr marL="12700">
              <a:lnSpc>
                <a:spcPct val="100000"/>
              </a:lnSpc>
              <a:spcBef>
                <a:spcPts val="95"/>
              </a:spcBef>
            </a:pPr>
            <a:r>
              <a:rPr lang="nl-BE" dirty="0"/>
              <a:t>Oefening</a:t>
            </a:r>
            <a:endParaRPr dirty="0"/>
          </a:p>
        </p:txBody>
      </p:sp>
      <p:sp>
        <p:nvSpPr>
          <p:cNvPr id="7" name="TextBox 6">
            <a:extLst>
              <a:ext uri="{FF2B5EF4-FFF2-40B4-BE49-F238E27FC236}">
                <a16:creationId xmlns:a16="http://schemas.microsoft.com/office/drawing/2014/main" id="{F89F160E-0889-DBC6-A2A1-5AAD6E8ACCDA}"/>
              </a:ext>
            </a:extLst>
          </p:cNvPr>
          <p:cNvSpPr txBox="1"/>
          <p:nvPr/>
        </p:nvSpPr>
        <p:spPr>
          <a:xfrm>
            <a:off x="5867400" y="144098"/>
            <a:ext cx="6100762" cy="923330"/>
          </a:xfrm>
          <a:prstGeom prst="rect">
            <a:avLst/>
          </a:prstGeom>
          <a:noFill/>
        </p:spPr>
        <p:txBody>
          <a:bodyPr wrap="square">
            <a:spAutoFit/>
          </a:bodyPr>
          <a:lstStyle/>
          <a:p>
            <a:r>
              <a:rPr lang="nl-BE" dirty="0" err="1">
                <a:hlinkClick r:id="rId2"/>
              </a:rPr>
              <a:t>DBstudent</a:t>
            </a:r>
            <a:r>
              <a:rPr lang="nl-BE" dirty="0">
                <a:hlinkClick r:id="rId2"/>
              </a:rPr>
              <a:t> | Dé database-leeromgeving voor in het onderwijs</a:t>
            </a:r>
            <a:br>
              <a:rPr lang="en-US" dirty="0"/>
            </a:br>
            <a:br>
              <a:rPr lang="en-US" dirty="0"/>
            </a:br>
            <a:r>
              <a:rPr lang="en-US" dirty="0"/>
              <a:t>https://dbstudent.com/</a:t>
            </a:r>
          </a:p>
        </p:txBody>
      </p:sp>
      <p:pic>
        <p:nvPicPr>
          <p:cNvPr id="11" name="Picture 10">
            <a:extLst>
              <a:ext uri="{FF2B5EF4-FFF2-40B4-BE49-F238E27FC236}">
                <a16:creationId xmlns:a16="http://schemas.microsoft.com/office/drawing/2014/main" id="{64CD41DC-1F10-62E9-2EF1-F032FAB1A909}"/>
              </a:ext>
            </a:extLst>
          </p:cNvPr>
          <p:cNvPicPr>
            <a:picLocks noChangeAspect="1"/>
          </p:cNvPicPr>
          <p:nvPr/>
        </p:nvPicPr>
        <p:blipFill>
          <a:blip r:embed="rId3"/>
          <a:stretch>
            <a:fillRect/>
          </a:stretch>
        </p:blipFill>
        <p:spPr>
          <a:xfrm>
            <a:off x="888899" y="1600200"/>
            <a:ext cx="10160101" cy="5257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8255102" cy="627736"/>
          </a:xfrm>
          <a:prstGeom prst="rect">
            <a:avLst/>
          </a:prstGeom>
        </p:spPr>
        <p:txBody>
          <a:bodyPr vert="horz" wrap="square" lIns="0" tIns="12065" rIns="0" bIns="0" rtlCol="0">
            <a:spAutoFit/>
          </a:bodyPr>
          <a:lstStyle/>
          <a:p>
            <a:pPr marL="12700">
              <a:lnSpc>
                <a:spcPct val="100000"/>
              </a:lnSpc>
              <a:spcBef>
                <a:spcPts val="95"/>
              </a:spcBef>
            </a:pPr>
            <a:r>
              <a:rPr lang="nl-BE" spc="-30" dirty="0"/>
              <a:t>2.4 Types databanken</a:t>
            </a:r>
            <a:endParaRPr spc="-20" dirty="0"/>
          </a:p>
        </p:txBody>
      </p:sp>
      <p:sp>
        <p:nvSpPr>
          <p:cNvPr id="5" name="object 5"/>
          <p:cNvSpPr txBox="1"/>
          <p:nvPr/>
        </p:nvSpPr>
        <p:spPr>
          <a:xfrm>
            <a:off x="897432" y="2797301"/>
            <a:ext cx="9922968" cy="3230372"/>
          </a:xfrm>
          <a:prstGeom prst="rect">
            <a:avLst/>
          </a:prstGeom>
        </p:spPr>
        <p:txBody>
          <a:bodyPr vert="horz" wrap="square" lIns="0" tIns="143510" rIns="0" bIns="0" rtlCol="0">
            <a:spAutoFit/>
          </a:bodyPr>
          <a:lstStyle/>
          <a:p>
            <a:pPr marL="12700">
              <a:lnSpc>
                <a:spcPct val="100000"/>
              </a:lnSpc>
              <a:spcBef>
                <a:spcPts val="1130"/>
              </a:spcBef>
              <a:tabLst>
                <a:tab pos="355600" algn="l"/>
              </a:tabLst>
            </a:pPr>
            <a:r>
              <a:rPr lang="nl-BE" spc="15" dirty="0">
                <a:solidFill>
                  <a:srgbClr val="FFFFFF"/>
                </a:solidFill>
                <a:latin typeface="Verdana"/>
              </a:rPr>
              <a:t>Het type databank bepaalt de wijze van opslag, organisatie, manipulatie, …</a:t>
            </a:r>
          </a:p>
          <a:p>
            <a:pPr marL="12700">
              <a:lnSpc>
                <a:spcPct val="100000"/>
              </a:lnSpc>
              <a:spcBef>
                <a:spcPts val="1130"/>
              </a:spcBef>
              <a:tabLst>
                <a:tab pos="355600" algn="l"/>
              </a:tabLst>
            </a:pPr>
            <a:r>
              <a:rPr lang="nl-BE" spc="15" dirty="0">
                <a:solidFill>
                  <a:srgbClr val="FFFFFF"/>
                </a:solidFill>
                <a:latin typeface="Verdana"/>
              </a:rPr>
              <a:t>Meest courante:</a:t>
            </a:r>
          </a:p>
          <a:p>
            <a:pPr marL="755650" indent="-285750">
              <a:lnSpc>
                <a:spcPct val="100000"/>
              </a:lnSpc>
              <a:spcBef>
                <a:spcPts val="980"/>
              </a:spcBef>
              <a:buFont typeface="Arial" panose="020B0604020202020204" pitchFamily="34" charset="0"/>
              <a:buChar char="•"/>
            </a:pPr>
            <a:r>
              <a:rPr lang="nl-BE" sz="1600" spc="-20" dirty="0">
                <a:solidFill>
                  <a:srgbClr val="FFFFFF"/>
                </a:solidFill>
                <a:latin typeface="Verdana"/>
                <a:cs typeface="Verdana"/>
              </a:rPr>
              <a:t>Relationele databank</a:t>
            </a:r>
            <a:endParaRPr lang="nl-BE" sz="1600" dirty="0">
              <a:latin typeface="Verdana"/>
              <a:cs typeface="Verdana"/>
            </a:endParaRPr>
          </a:p>
          <a:p>
            <a:pPr marL="755650" indent="-285750">
              <a:lnSpc>
                <a:spcPct val="100000"/>
              </a:lnSpc>
              <a:spcBef>
                <a:spcPts val="985"/>
              </a:spcBef>
              <a:buFont typeface="Arial" panose="020B0604020202020204" pitchFamily="34" charset="0"/>
              <a:buChar char="•"/>
            </a:pPr>
            <a:r>
              <a:rPr lang="nl-BE" sz="1600" spc="-40" dirty="0" err="1">
                <a:solidFill>
                  <a:srgbClr val="FFFFFF"/>
                </a:solidFill>
                <a:latin typeface="Verdana"/>
                <a:cs typeface="Verdana"/>
              </a:rPr>
              <a:t>Multi-dimensionaal</a:t>
            </a:r>
            <a:endParaRPr lang="nl-BE" sz="1600" dirty="0">
              <a:latin typeface="Verdana"/>
              <a:cs typeface="Verdana"/>
            </a:endParaRPr>
          </a:p>
          <a:p>
            <a:pPr marL="755650" indent="-285750">
              <a:lnSpc>
                <a:spcPct val="100000"/>
              </a:lnSpc>
              <a:spcBef>
                <a:spcPts val="985"/>
              </a:spcBef>
              <a:buFont typeface="Arial" panose="020B0604020202020204" pitchFamily="34" charset="0"/>
              <a:buChar char="•"/>
            </a:pPr>
            <a:r>
              <a:rPr lang="nl-BE" sz="1600" spc="-15" dirty="0">
                <a:solidFill>
                  <a:srgbClr val="FFFFFF"/>
                </a:solidFill>
                <a:latin typeface="Verdana"/>
                <a:cs typeface="Verdana"/>
              </a:rPr>
              <a:t>Object-</a:t>
            </a:r>
            <a:r>
              <a:rPr lang="nl-BE" sz="1600" spc="-15" dirty="0" err="1">
                <a:solidFill>
                  <a:srgbClr val="FFFFFF"/>
                </a:solidFill>
                <a:latin typeface="Verdana"/>
                <a:cs typeface="Verdana"/>
              </a:rPr>
              <a:t>oriented</a:t>
            </a:r>
            <a:endParaRPr lang="nl-BE" sz="1600" spc="-15" dirty="0">
              <a:solidFill>
                <a:srgbClr val="FFFFFF"/>
              </a:solidFill>
              <a:latin typeface="Verdana"/>
              <a:cs typeface="Verdana"/>
            </a:endParaRPr>
          </a:p>
          <a:p>
            <a:pPr marL="755650" indent="-285750">
              <a:lnSpc>
                <a:spcPct val="100000"/>
              </a:lnSpc>
              <a:spcBef>
                <a:spcPts val="985"/>
              </a:spcBef>
              <a:buFont typeface="Arial" panose="020B0604020202020204" pitchFamily="34" charset="0"/>
              <a:buChar char="•"/>
            </a:pPr>
            <a:r>
              <a:rPr lang="nl-BE" sz="1600" spc="-15" dirty="0" err="1">
                <a:solidFill>
                  <a:srgbClr val="FFFFFF"/>
                </a:solidFill>
                <a:latin typeface="Verdana"/>
                <a:cs typeface="Verdana"/>
              </a:rPr>
              <a:t>NoSQL</a:t>
            </a:r>
            <a:endParaRPr lang="nl-BE" sz="1600" spc="-15" dirty="0">
              <a:solidFill>
                <a:srgbClr val="FFFFFF"/>
              </a:solidFill>
              <a:latin typeface="Verdana"/>
              <a:cs typeface="Verdana"/>
            </a:endParaRPr>
          </a:p>
          <a:p>
            <a:pPr marL="755650" indent="-285750">
              <a:lnSpc>
                <a:spcPct val="100000"/>
              </a:lnSpc>
              <a:spcBef>
                <a:spcPts val="985"/>
              </a:spcBef>
              <a:buFont typeface="Arial" panose="020B0604020202020204" pitchFamily="34" charset="0"/>
              <a:buChar char="•"/>
            </a:pPr>
            <a:r>
              <a:rPr lang="nl-BE" sz="1600" spc="-15" dirty="0">
                <a:solidFill>
                  <a:srgbClr val="FFFFFF"/>
                </a:solidFill>
                <a:latin typeface="Verdana"/>
                <a:cs typeface="Verdana"/>
              </a:rPr>
              <a:t>Vroeger ook nog:</a:t>
            </a:r>
          </a:p>
          <a:p>
            <a:pPr marL="1212850" marR="247015" lvl="2" indent="-285750">
              <a:spcBef>
                <a:spcPts val="100"/>
              </a:spcBef>
              <a:buFont typeface="Courier New" panose="02070309020205020404" pitchFamily="49" charset="0"/>
              <a:buChar char="o"/>
            </a:pPr>
            <a:r>
              <a:rPr lang="nl-BE" sz="1600" dirty="0">
                <a:solidFill>
                  <a:srgbClr val="FFFFFF"/>
                </a:solidFill>
                <a:latin typeface="Verdana"/>
              </a:rPr>
              <a:t>Hiërarchische databank (boomstructuur)</a:t>
            </a:r>
            <a:r>
              <a:rPr lang="en-US" sz="1600" dirty="0">
                <a:solidFill>
                  <a:srgbClr val="FFFFFF"/>
                </a:solidFill>
                <a:latin typeface="Verdana"/>
              </a:rPr>
              <a:t>. v</a:t>
            </a:r>
            <a:r>
              <a:rPr lang="nl-BE" sz="1600" dirty="0">
                <a:solidFill>
                  <a:srgbClr val="FFFFFF"/>
                </a:solidFill>
                <a:latin typeface="Verdana"/>
              </a:rPr>
              <a:t>b. IMS (IBM)</a:t>
            </a:r>
            <a:endParaRPr lang="en-US" sz="1600" dirty="0">
              <a:solidFill>
                <a:srgbClr val="FFFFFF"/>
              </a:solidFill>
              <a:latin typeface="Verdana"/>
            </a:endParaRPr>
          </a:p>
          <a:p>
            <a:pPr marL="1212850" marR="247015" lvl="2" indent="-285750">
              <a:spcBef>
                <a:spcPts val="100"/>
              </a:spcBef>
              <a:buFont typeface="Courier New" panose="02070309020205020404" pitchFamily="49" charset="0"/>
              <a:buChar char="o"/>
            </a:pPr>
            <a:r>
              <a:rPr lang="nl-BE" sz="1600" dirty="0">
                <a:solidFill>
                  <a:srgbClr val="FFFFFF"/>
                </a:solidFill>
                <a:latin typeface="Verdana"/>
              </a:rPr>
              <a:t>Netwerk databank</a:t>
            </a:r>
            <a:endParaRPr lang="nl-BE" sz="1600" dirty="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160102" cy="627736"/>
          </a:xfrm>
          <a:prstGeom prst="rect">
            <a:avLst/>
          </a:prstGeom>
        </p:spPr>
        <p:txBody>
          <a:bodyPr vert="horz" wrap="square" lIns="0" tIns="12065" rIns="0" bIns="0" rtlCol="0">
            <a:spAutoFit/>
          </a:bodyPr>
          <a:lstStyle/>
          <a:p>
            <a:pPr marL="12700">
              <a:lnSpc>
                <a:spcPct val="100000"/>
              </a:lnSpc>
              <a:spcBef>
                <a:spcPts val="95"/>
              </a:spcBef>
            </a:pPr>
            <a:r>
              <a:rPr lang="nl-BE" spc="-105" dirty="0"/>
              <a:t>2.4.1 </a:t>
            </a:r>
            <a:r>
              <a:rPr spc="-105" dirty="0" err="1"/>
              <a:t>Relationele</a:t>
            </a:r>
            <a:r>
              <a:rPr spc="-50" dirty="0"/>
              <a:t> </a:t>
            </a:r>
            <a:r>
              <a:rPr spc="20" dirty="0"/>
              <a:t>databanken</a:t>
            </a:r>
          </a:p>
        </p:txBody>
      </p:sp>
      <p:sp>
        <p:nvSpPr>
          <p:cNvPr id="5" name="object 5"/>
          <p:cNvSpPr txBox="1"/>
          <p:nvPr/>
        </p:nvSpPr>
        <p:spPr>
          <a:xfrm>
            <a:off x="897432" y="2670809"/>
            <a:ext cx="5808167" cy="2345514"/>
          </a:xfrm>
          <a:prstGeom prst="rect">
            <a:avLst/>
          </a:prstGeom>
        </p:spPr>
        <p:txBody>
          <a:bodyPr vert="horz" wrap="square" lIns="0" tIns="143510" rIns="0" bIns="0" rtlCol="0">
            <a:spAutoFit/>
          </a:bodyPr>
          <a:lstStyle/>
          <a:p>
            <a:pPr marL="298450" indent="-285750">
              <a:lnSpc>
                <a:spcPct val="100000"/>
              </a:lnSpc>
              <a:spcBef>
                <a:spcPts val="1130"/>
              </a:spcBef>
              <a:buFont typeface="Arial" panose="020B0604020202020204" pitchFamily="34" charset="0"/>
              <a:buChar char="•"/>
              <a:tabLst>
                <a:tab pos="355600" algn="l"/>
              </a:tabLst>
            </a:pPr>
            <a:r>
              <a:rPr lang="nl-BE" sz="1800" dirty="0">
                <a:solidFill>
                  <a:srgbClr val="FFFFFF"/>
                </a:solidFill>
                <a:latin typeface="Verdana"/>
                <a:cs typeface="Verdana"/>
              </a:rPr>
              <a:t>Meest gebruikt</a:t>
            </a:r>
          </a:p>
          <a:p>
            <a:pPr marL="298450" indent="-285750">
              <a:lnSpc>
                <a:spcPct val="100000"/>
              </a:lnSpc>
              <a:spcBef>
                <a:spcPts val="1130"/>
              </a:spcBef>
              <a:buFont typeface="Arial" panose="020B0604020202020204" pitchFamily="34" charset="0"/>
              <a:buChar char="•"/>
              <a:tabLst>
                <a:tab pos="355600" algn="l"/>
              </a:tabLst>
            </a:pPr>
            <a:r>
              <a:rPr lang="nl-BE" sz="1800" dirty="0">
                <a:solidFill>
                  <a:srgbClr val="FFFFFF"/>
                </a:solidFill>
                <a:latin typeface="Verdana"/>
                <a:cs typeface="Verdana"/>
              </a:rPr>
              <a:t>Tabellen </a:t>
            </a:r>
          </a:p>
          <a:p>
            <a:pPr marL="298450" indent="-285750">
              <a:lnSpc>
                <a:spcPct val="100000"/>
              </a:lnSpc>
              <a:spcBef>
                <a:spcPts val="1030"/>
              </a:spcBef>
              <a:buFont typeface="Arial" panose="020B0604020202020204" pitchFamily="34" charset="0"/>
              <a:buChar char="•"/>
              <a:tabLst>
                <a:tab pos="355600" algn="l"/>
              </a:tabLst>
            </a:pPr>
            <a:r>
              <a:rPr lang="nl-BE" sz="1800" dirty="0">
                <a:solidFill>
                  <a:srgbClr val="FFFFFF"/>
                </a:solidFill>
                <a:latin typeface="Verdana"/>
                <a:cs typeface="Verdana"/>
              </a:rPr>
              <a:t>Rijen en kolommen</a:t>
            </a:r>
          </a:p>
          <a:p>
            <a:pPr marL="298450" indent="-285750">
              <a:spcBef>
                <a:spcPts val="1030"/>
              </a:spcBef>
              <a:buFont typeface="Arial" panose="020B0604020202020204" pitchFamily="34" charset="0"/>
              <a:buChar char="•"/>
              <a:tabLst>
                <a:tab pos="355600" algn="l"/>
              </a:tabLst>
            </a:pPr>
            <a:r>
              <a:rPr lang="nl-BE" sz="1800" dirty="0">
                <a:solidFill>
                  <a:srgbClr val="FFFFFF"/>
                </a:solidFill>
                <a:latin typeface="Verdana"/>
                <a:cs typeface="Verdana"/>
              </a:rPr>
              <a:t>Tabellen zijn verbonden met elkaar d.m.v. relaties</a:t>
            </a:r>
            <a:endParaRPr lang="nl-BE" sz="1800" dirty="0">
              <a:latin typeface="Verdana"/>
              <a:cs typeface="Verdana"/>
            </a:endParaRPr>
          </a:p>
          <a:p>
            <a:pPr marL="12700">
              <a:lnSpc>
                <a:spcPct val="100000"/>
              </a:lnSpc>
              <a:spcBef>
                <a:spcPts val="1030"/>
              </a:spcBef>
              <a:tabLst>
                <a:tab pos="355600" algn="l"/>
              </a:tabLst>
            </a:pPr>
            <a:endParaRPr lang="nl-BE" sz="1800" dirty="0">
              <a:latin typeface="Verdana"/>
              <a:cs typeface="Verdana"/>
            </a:endParaRPr>
          </a:p>
        </p:txBody>
      </p:sp>
      <p:pic>
        <p:nvPicPr>
          <p:cNvPr id="6" name="object 6"/>
          <p:cNvPicPr/>
          <p:nvPr/>
        </p:nvPicPr>
        <p:blipFill>
          <a:blip r:embed="rId2" cstate="print"/>
          <a:stretch>
            <a:fillRect/>
          </a:stretch>
        </p:blipFill>
        <p:spPr>
          <a:xfrm>
            <a:off x="7162800" y="1981200"/>
            <a:ext cx="4695444" cy="38602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105" dirty="0"/>
              <a:t>2.4.1 Relationele</a:t>
            </a:r>
            <a:r>
              <a:rPr lang="nl-BE" spc="-50" dirty="0"/>
              <a:t> </a:t>
            </a:r>
            <a:r>
              <a:rPr lang="nl-BE" spc="20" dirty="0"/>
              <a:t>databanken</a:t>
            </a:r>
            <a:endParaRPr spc="-45" dirty="0"/>
          </a:p>
        </p:txBody>
      </p:sp>
      <p:graphicFrame>
        <p:nvGraphicFramePr>
          <p:cNvPr id="6" name="Table 5">
            <a:extLst>
              <a:ext uri="{FF2B5EF4-FFF2-40B4-BE49-F238E27FC236}">
                <a16:creationId xmlns:a16="http://schemas.microsoft.com/office/drawing/2014/main" id="{056CBEB6-32CE-CDC3-D6E3-4BC7B3E1C0CE}"/>
              </a:ext>
            </a:extLst>
          </p:cNvPr>
          <p:cNvGraphicFramePr>
            <a:graphicFrameLocks noGrp="1"/>
          </p:cNvGraphicFramePr>
          <p:nvPr>
            <p:extLst>
              <p:ext uri="{D42A27DB-BD31-4B8C-83A1-F6EECF244321}">
                <p14:modId xmlns:p14="http://schemas.microsoft.com/office/powerpoint/2010/main" val="1366477593"/>
              </p:ext>
            </p:extLst>
          </p:nvPr>
        </p:nvGraphicFramePr>
        <p:xfrm>
          <a:off x="3276600" y="2057400"/>
          <a:ext cx="4038600" cy="1762400"/>
        </p:xfrm>
        <a:graphic>
          <a:graphicData uri="http://schemas.openxmlformats.org/drawingml/2006/table">
            <a:tbl>
              <a:tblPr firstRow="1">
                <a:tableStyleId>{5C22544A-7EE6-4342-B048-85BDC9FD1C3A}</a:tableStyleId>
              </a:tblPr>
              <a:tblGrid>
                <a:gridCol w="2476812">
                  <a:extLst>
                    <a:ext uri="{9D8B030D-6E8A-4147-A177-3AD203B41FA5}">
                      <a16:colId xmlns:a16="http://schemas.microsoft.com/office/drawing/2014/main" val="1754088831"/>
                    </a:ext>
                  </a:extLst>
                </a:gridCol>
                <a:gridCol w="1561788">
                  <a:extLst>
                    <a:ext uri="{9D8B030D-6E8A-4147-A177-3AD203B41FA5}">
                      <a16:colId xmlns:a16="http://schemas.microsoft.com/office/drawing/2014/main" val="410546149"/>
                    </a:ext>
                  </a:extLst>
                </a:gridCol>
              </a:tblGrid>
              <a:tr h="350520">
                <a:tc>
                  <a:txBody>
                    <a:bodyPr/>
                    <a:lstStyle/>
                    <a:p>
                      <a:pPr>
                        <a:lnSpc>
                          <a:spcPct val="107000"/>
                        </a:lnSpc>
                        <a:spcAft>
                          <a:spcPts val="800"/>
                        </a:spcAft>
                      </a:pPr>
                      <a:r>
                        <a:rPr lang="nl-BE" sz="1800" dirty="0">
                          <a:effectLst/>
                        </a:rPr>
                        <a:t>Commerciële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tc>
                  <a:txBody>
                    <a:bodyPr/>
                    <a:lstStyle/>
                    <a:p>
                      <a:pPr>
                        <a:lnSpc>
                          <a:spcPct val="107000"/>
                        </a:lnSpc>
                        <a:spcAft>
                          <a:spcPts val="800"/>
                        </a:spcAft>
                      </a:pPr>
                      <a:r>
                        <a:rPr lang="nl-BE" sz="1800" dirty="0">
                          <a:effectLst/>
                        </a:rPr>
                        <a:t>Open source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extLst>
                  <a:ext uri="{0D108BD9-81ED-4DB2-BD59-A6C34878D82A}">
                    <a16:rowId xmlns:a16="http://schemas.microsoft.com/office/drawing/2014/main" val="3419427386"/>
                  </a:ext>
                </a:extLst>
              </a:tr>
              <a:tr h="350520">
                <a:tc>
                  <a:txBody>
                    <a:bodyPr/>
                    <a:lstStyle/>
                    <a:p>
                      <a:pPr>
                        <a:lnSpc>
                          <a:spcPct val="107000"/>
                        </a:lnSpc>
                        <a:spcAft>
                          <a:spcPts val="800"/>
                        </a:spcAft>
                      </a:pPr>
                      <a:r>
                        <a:rPr lang="nl-BE" sz="1800" dirty="0">
                          <a:effectLst/>
                        </a:rPr>
                        <a:t>IBM: DB2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tc>
                  <a:txBody>
                    <a:bodyPr/>
                    <a:lstStyle/>
                    <a:p>
                      <a:pPr>
                        <a:lnSpc>
                          <a:spcPct val="107000"/>
                        </a:lnSpc>
                        <a:spcAft>
                          <a:spcPts val="800"/>
                        </a:spcAft>
                      </a:pPr>
                      <a:r>
                        <a:rPr lang="fr-FR" sz="1800" dirty="0">
                          <a:effectLst/>
                        </a:rPr>
                        <a:t>MySQL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extLst>
                  <a:ext uri="{0D108BD9-81ED-4DB2-BD59-A6C34878D82A}">
                    <a16:rowId xmlns:a16="http://schemas.microsoft.com/office/drawing/2014/main" val="1665442048"/>
                  </a:ext>
                </a:extLst>
              </a:tr>
              <a:tr h="350520">
                <a:tc>
                  <a:txBody>
                    <a:bodyPr/>
                    <a:lstStyle/>
                    <a:p>
                      <a:pPr>
                        <a:lnSpc>
                          <a:spcPct val="107000"/>
                        </a:lnSpc>
                        <a:spcAft>
                          <a:spcPts val="800"/>
                        </a:spcAft>
                      </a:pPr>
                      <a:r>
                        <a:rPr lang="fr-FR" sz="1800">
                          <a:effectLst/>
                        </a:rPr>
                        <a:t>Oracle: Oracle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tc>
                  <a:txBody>
                    <a:bodyPr/>
                    <a:lstStyle/>
                    <a:p>
                      <a:pPr>
                        <a:lnSpc>
                          <a:spcPct val="107000"/>
                        </a:lnSpc>
                        <a:spcAft>
                          <a:spcPts val="800"/>
                        </a:spcAft>
                      </a:pPr>
                      <a:r>
                        <a:rPr lang="nl-BE" sz="1800" dirty="0" err="1">
                          <a:effectLst/>
                        </a:rPr>
                        <a:t>PostGreSQL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extLst>
                  <a:ext uri="{0D108BD9-81ED-4DB2-BD59-A6C34878D82A}">
                    <a16:rowId xmlns:a16="http://schemas.microsoft.com/office/drawing/2014/main" val="1380355244"/>
                  </a:ext>
                </a:extLst>
              </a:tr>
              <a:tr h="350520">
                <a:tc>
                  <a:txBody>
                    <a:bodyPr/>
                    <a:lstStyle/>
                    <a:p>
                      <a:pPr>
                        <a:lnSpc>
                          <a:spcPct val="107000"/>
                        </a:lnSpc>
                        <a:spcAft>
                          <a:spcPts val="800"/>
                        </a:spcAft>
                      </a:pPr>
                      <a:r>
                        <a:rPr lang="nl-BE" sz="1800">
                          <a:effectLst/>
                        </a:rPr>
                        <a:t>Microsoft: SQL-server</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tc>
                  <a:txBody>
                    <a:bodyPr/>
                    <a:lstStyle/>
                    <a:p>
                      <a:pPr>
                        <a:lnSpc>
                          <a:spcPct val="107000"/>
                        </a:lnSpc>
                        <a:spcAft>
                          <a:spcPts val="800"/>
                        </a:spcAft>
                      </a:pPr>
                      <a:r>
                        <a:rPr lang="nl-BE" sz="1800" dirty="0" err="1">
                          <a:effectLst/>
                        </a:rPr>
                        <a:t>MariaDB</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extLst>
                  <a:ext uri="{0D108BD9-81ED-4DB2-BD59-A6C34878D82A}">
                    <a16:rowId xmlns:a16="http://schemas.microsoft.com/office/drawing/2014/main" val="1679006061"/>
                  </a:ext>
                </a:extLst>
              </a:tr>
              <a:tr h="350520">
                <a:tc>
                  <a:txBody>
                    <a:bodyPr/>
                    <a:lstStyle/>
                    <a:p>
                      <a:pPr>
                        <a:lnSpc>
                          <a:spcPct val="107000"/>
                        </a:lnSpc>
                        <a:spcAft>
                          <a:spcPts val="800"/>
                        </a:spcAft>
                      </a:pPr>
                      <a:r>
                        <a:rPr lang="en-US" sz="1800" dirty="0">
                          <a:effectLst/>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tc>
                  <a:txBody>
                    <a:bodyPr/>
                    <a:lstStyle/>
                    <a:p>
                      <a:pPr>
                        <a:lnSpc>
                          <a:spcPct val="107000"/>
                        </a:lnSpc>
                        <a:spcAft>
                          <a:spcPts val="800"/>
                        </a:spcAft>
                      </a:pPr>
                      <a:r>
                        <a:rPr lang="en-US" sz="1800" dirty="0">
                          <a:effectLst/>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108000" marR="68580" marT="72000" marB="0"/>
                </a:tc>
                <a:extLst>
                  <a:ext uri="{0D108BD9-81ED-4DB2-BD59-A6C34878D82A}">
                    <a16:rowId xmlns:a16="http://schemas.microsoft.com/office/drawing/2014/main" val="1067481069"/>
                  </a:ext>
                </a:extLst>
              </a:tr>
            </a:tbl>
          </a:graphicData>
        </a:graphic>
      </p:graphicFrame>
      <p:pic>
        <p:nvPicPr>
          <p:cNvPr id="1026" name="Picture 2" descr="mysql logo - aety">
            <a:extLst>
              <a:ext uri="{FF2B5EF4-FFF2-40B4-BE49-F238E27FC236}">
                <a16:creationId xmlns:a16="http://schemas.microsoft.com/office/drawing/2014/main" id="{52408767-C477-B853-7102-1DCE43638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2057400"/>
            <a:ext cx="1952625" cy="12829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riaDB - YouTube">
            <a:extLst>
              <a:ext uri="{FF2B5EF4-FFF2-40B4-BE49-F238E27FC236}">
                <a16:creationId xmlns:a16="http://schemas.microsoft.com/office/drawing/2014/main" id="{22748D46-1C0D-8378-549A-1E62EE38E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105400"/>
            <a:ext cx="1528763" cy="15287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s the time finally come for PostgreSQL? | ZDNET">
            <a:extLst>
              <a:ext uri="{FF2B5EF4-FFF2-40B4-BE49-F238E27FC236}">
                <a16:creationId xmlns:a16="http://schemas.microsoft.com/office/drawing/2014/main" id="{3B0EC39A-CBD2-BD3D-02EE-B734C371F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429000"/>
            <a:ext cx="2125394"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cessing IBM DB2 Database using Python | by Kaustubh Shrivastava | Mozilla  Firefox Club VIT Vellore | Medium">
            <a:extLst>
              <a:ext uri="{FF2B5EF4-FFF2-40B4-BE49-F238E27FC236}">
                <a16:creationId xmlns:a16="http://schemas.microsoft.com/office/drawing/2014/main" id="{2DC205EB-4501-8BC9-6C93-FFF84838A8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191" r="34762"/>
          <a:stretch/>
        </p:blipFill>
        <p:spPr bwMode="auto">
          <a:xfrm>
            <a:off x="609600" y="2133600"/>
            <a:ext cx="131699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racle Database : Fujitsu Luxembourg">
            <a:extLst>
              <a:ext uri="{FF2B5EF4-FFF2-40B4-BE49-F238E27FC236}">
                <a16:creationId xmlns:a16="http://schemas.microsoft.com/office/drawing/2014/main" id="{F3E56253-491A-BAAA-5916-BF8E5AB090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259" r="11049"/>
          <a:stretch/>
        </p:blipFill>
        <p:spPr bwMode="auto">
          <a:xfrm>
            <a:off x="609600" y="3733800"/>
            <a:ext cx="2438400" cy="12369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tabase Activity Monitoring | Snare MS SQL Log Management">
            <a:extLst>
              <a:ext uri="{FF2B5EF4-FFF2-40B4-BE49-F238E27FC236}">
                <a16:creationId xmlns:a16="http://schemas.microsoft.com/office/drawing/2014/main" id="{F54E6167-9F51-5664-015F-0B8F1EFB2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4876800"/>
            <a:ext cx="19812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4978502" cy="627736"/>
          </a:xfrm>
          <a:prstGeom prst="rect">
            <a:avLst/>
          </a:prstGeom>
        </p:spPr>
        <p:txBody>
          <a:bodyPr vert="horz" wrap="square" lIns="0" tIns="12065" rIns="0" bIns="0" rtlCol="0">
            <a:spAutoFit/>
          </a:bodyPr>
          <a:lstStyle/>
          <a:p>
            <a:pPr marL="12700">
              <a:lnSpc>
                <a:spcPct val="100000"/>
              </a:lnSpc>
              <a:spcBef>
                <a:spcPts val="95"/>
              </a:spcBef>
            </a:pPr>
            <a:r>
              <a:rPr spc="-110" dirty="0"/>
              <a:t>Welkom</a:t>
            </a:r>
          </a:p>
        </p:txBody>
      </p:sp>
      <p:sp>
        <p:nvSpPr>
          <p:cNvPr id="6" name="TextBox 5">
            <a:extLst>
              <a:ext uri="{FF2B5EF4-FFF2-40B4-BE49-F238E27FC236}">
                <a16:creationId xmlns:a16="http://schemas.microsoft.com/office/drawing/2014/main" id="{39211A7C-226D-59D6-8D88-934EFF70E2AE}"/>
              </a:ext>
            </a:extLst>
          </p:cNvPr>
          <p:cNvSpPr txBox="1"/>
          <p:nvPr/>
        </p:nvSpPr>
        <p:spPr>
          <a:xfrm>
            <a:off x="855210" y="2415067"/>
            <a:ext cx="11049000" cy="3139321"/>
          </a:xfrm>
          <a:prstGeom prst="rect">
            <a:avLst/>
          </a:prstGeom>
          <a:noFill/>
        </p:spPr>
        <p:txBody>
          <a:bodyPr wrap="square" rtlCol="0">
            <a:spAutoFit/>
          </a:bodyPr>
          <a:lstStyle/>
          <a:p>
            <a:r>
              <a:rPr lang="nl-BE" dirty="0">
                <a:solidFill>
                  <a:schemeClr val="bg1"/>
                </a:solidFill>
              </a:rPr>
              <a:t>12 lessen over Databanken (tot 25 Feb 2025)</a:t>
            </a:r>
          </a:p>
          <a:p>
            <a:r>
              <a:rPr lang="nl-BE" dirty="0">
                <a:solidFill>
                  <a:schemeClr val="bg1"/>
                </a:solidFill>
              </a:rPr>
              <a:t>Dinsdag 18:30 – 22:00</a:t>
            </a:r>
          </a:p>
          <a:p>
            <a:r>
              <a:rPr lang="nl-BE" dirty="0">
                <a:solidFill>
                  <a:schemeClr val="bg1"/>
                </a:solidFill>
              </a:rPr>
              <a:t>Campus Gent – Autoweg Zuid 3 – Lokaal C3</a:t>
            </a:r>
          </a:p>
          <a:p>
            <a:endParaRPr lang="nl-BE" sz="1800" dirty="0">
              <a:solidFill>
                <a:schemeClr val="bg1"/>
              </a:solidFill>
              <a:latin typeface="Verdana"/>
              <a:cs typeface="Verdana"/>
            </a:endParaRPr>
          </a:p>
          <a:p>
            <a:r>
              <a:rPr lang="nl-BE" sz="1800" dirty="0">
                <a:solidFill>
                  <a:schemeClr val="bg1"/>
                </a:solidFill>
                <a:latin typeface="Verdana"/>
                <a:cs typeface="Verdana"/>
              </a:rPr>
              <a:t>Lesgever: Luc Van De Putte</a:t>
            </a:r>
            <a:r>
              <a:rPr lang="nl-BE" dirty="0">
                <a:solidFill>
                  <a:schemeClr val="bg1"/>
                </a:solidFill>
                <a:latin typeface="Verdana"/>
                <a:cs typeface="Verdana"/>
              </a:rPr>
              <a:t> – </a:t>
            </a:r>
            <a:r>
              <a:rPr lang="nl-BE" sz="1800" dirty="0">
                <a:solidFill>
                  <a:schemeClr val="bg1"/>
                </a:solidFill>
                <a:latin typeface="Verdana"/>
                <a:cs typeface="Verdana"/>
              </a:rPr>
              <a:t>ArcelorMittal (vroeger “</a:t>
            </a:r>
            <a:r>
              <a:rPr lang="nl-BE" sz="1800" dirty="0" err="1">
                <a:solidFill>
                  <a:schemeClr val="bg1"/>
                </a:solidFill>
                <a:latin typeface="Verdana"/>
                <a:cs typeface="Verdana"/>
              </a:rPr>
              <a:t>Sidmar</a:t>
            </a:r>
            <a:r>
              <a:rPr lang="nl-BE" sz="1800" dirty="0">
                <a:solidFill>
                  <a:schemeClr val="bg1"/>
                </a:solidFill>
                <a:latin typeface="Verdana"/>
                <a:cs typeface="Verdana"/>
              </a:rPr>
              <a:t>”) – tegen Zelzate</a:t>
            </a:r>
            <a:endParaRPr lang="nl-BE" dirty="0">
              <a:solidFill>
                <a:schemeClr val="bg1"/>
              </a:solidFill>
              <a:latin typeface="Verdana"/>
              <a:cs typeface="Verdana"/>
            </a:endParaRPr>
          </a:p>
          <a:p>
            <a:pPr marL="285750" indent="-285750">
              <a:buFont typeface="Arial" panose="020B0604020202020204" pitchFamily="34" charset="0"/>
              <a:buChar char="•"/>
            </a:pPr>
            <a:r>
              <a:rPr lang="nl-BE" dirty="0">
                <a:solidFill>
                  <a:schemeClr val="bg1"/>
                </a:solidFill>
                <a:latin typeface="Verdana"/>
                <a:cs typeface="Verdana"/>
              </a:rPr>
              <a:t>1988-2017 Afdeling Staalfabriek – Verantwoordelijke Computersystemen &amp; Procesingenieur </a:t>
            </a:r>
          </a:p>
          <a:p>
            <a:pPr marL="285750" indent="-285750">
              <a:buFont typeface="Arial" panose="020B0604020202020204" pitchFamily="34" charset="0"/>
              <a:buChar char="•"/>
            </a:pPr>
            <a:r>
              <a:rPr lang="nl-BE" dirty="0">
                <a:solidFill>
                  <a:schemeClr val="bg1"/>
                </a:solidFill>
                <a:latin typeface="Verdana"/>
                <a:cs typeface="Verdana"/>
              </a:rPr>
              <a:t>2017-2020 ArcelorMittal Polen – Verantwoordelijke Groep Modellen</a:t>
            </a:r>
          </a:p>
          <a:p>
            <a:pPr marL="285750" indent="-285750">
              <a:buFont typeface="Arial" panose="020B0604020202020204" pitchFamily="34" charset="0"/>
              <a:buChar char="•"/>
            </a:pPr>
            <a:r>
              <a:rPr lang="nl-BE" dirty="0">
                <a:solidFill>
                  <a:schemeClr val="bg1"/>
                </a:solidFill>
                <a:latin typeface="Verdana"/>
                <a:cs typeface="Verdana"/>
              </a:rPr>
              <a:t>2020-2021 ArcelorMittal Belgium – Verantwoordelijke informatiebeheer voor de afdelingen</a:t>
            </a:r>
          </a:p>
          <a:p>
            <a:r>
              <a:rPr lang="nl-BE" dirty="0">
                <a:solidFill>
                  <a:schemeClr val="bg1"/>
                </a:solidFill>
                <a:latin typeface="Verdana"/>
                <a:cs typeface="Verdana"/>
              </a:rPr>
              <a:t>                    Grondstoffen, Haven &amp; Vervoer / Cokesfabriek / Hoogovens &amp; Sinterfabrieken</a:t>
            </a:r>
          </a:p>
          <a:p>
            <a:pPr marL="285750" indent="-285750">
              <a:buFont typeface="Arial" panose="020B0604020202020204" pitchFamily="34" charset="0"/>
              <a:buChar char="•"/>
            </a:pPr>
            <a:r>
              <a:rPr lang="nl-BE" dirty="0">
                <a:solidFill>
                  <a:schemeClr val="bg1"/>
                </a:solidFill>
                <a:latin typeface="Verdana"/>
                <a:cs typeface="Verdana"/>
              </a:rPr>
              <a:t>2022-nu    ArcelorMittal Flat Europe – Industrial </a:t>
            </a:r>
            <a:r>
              <a:rPr lang="nl-BE" dirty="0" err="1">
                <a:solidFill>
                  <a:schemeClr val="bg1"/>
                </a:solidFill>
                <a:latin typeface="Verdana"/>
                <a:cs typeface="Verdana"/>
              </a:rPr>
              <a:t>Digitalization</a:t>
            </a:r>
            <a:r>
              <a:rPr lang="nl-BE" dirty="0">
                <a:solidFill>
                  <a:schemeClr val="bg1"/>
                </a:solidFill>
                <a:latin typeface="Verdana"/>
                <a:cs typeface="Verdana"/>
              </a:rPr>
              <a:t> – </a:t>
            </a:r>
            <a:r>
              <a:rPr lang="nl-BE" dirty="0" err="1">
                <a:solidFill>
                  <a:schemeClr val="bg1"/>
                </a:solidFill>
                <a:latin typeface="Verdana"/>
                <a:cs typeface="Verdana"/>
              </a:rPr>
              <a:t>Models</a:t>
            </a:r>
            <a:r>
              <a:rPr lang="nl-BE" dirty="0">
                <a:solidFill>
                  <a:schemeClr val="bg1"/>
                </a:solidFill>
                <a:latin typeface="Verdana"/>
                <a:cs typeface="Verdana"/>
              </a:rPr>
              <a:t> &amp; Data analysis</a:t>
            </a:r>
          </a:p>
          <a:p>
            <a:endParaRPr lang="nl-BE" dirty="0">
              <a:solidFill>
                <a:schemeClr val="bg1"/>
              </a:solidFill>
            </a:endParaRPr>
          </a:p>
        </p:txBody>
      </p:sp>
      <p:pic>
        <p:nvPicPr>
          <p:cNvPr id="1026" name="Picture 2">
            <a:extLst>
              <a:ext uri="{FF2B5EF4-FFF2-40B4-BE49-F238E27FC236}">
                <a16:creationId xmlns:a16="http://schemas.microsoft.com/office/drawing/2014/main" id="{56B4768F-2217-94BC-5DD7-8252BC8D8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152400"/>
            <a:ext cx="4111592" cy="30836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105" dirty="0"/>
              <a:t>2.4.1 Relationele</a:t>
            </a:r>
            <a:r>
              <a:rPr lang="nl-BE" spc="-50" dirty="0"/>
              <a:t> </a:t>
            </a:r>
            <a:r>
              <a:rPr lang="nl-BE" spc="20" dirty="0"/>
              <a:t>databanken</a:t>
            </a:r>
            <a:endParaRPr spc="-45" dirty="0"/>
          </a:p>
        </p:txBody>
      </p:sp>
      <p:pic>
        <p:nvPicPr>
          <p:cNvPr id="5" name="Picture 4">
            <a:extLst>
              <a:ext uri="{FF2B5EF4-FFF2-40B4-BE49-F238E27FC236}">
                <a16:creationId xmlns:a16="http://schemas.microsoft.com/office/drawing/2014/main" id="{D21BB83F-27DC-FE54-B5A3-48758242F44A}"/>
              </a:ext>
            </a:extLst>
          </p:cNvPr>
          <p:cNvPicPr>
            <a:picLocks noChangeAspect="1"/>
          </p:cNvPicPr>
          <p:nvPr/>
        </p:nvPicPr>
        <p:blipFill>
          <a:blip r:embed="rId2"/>
          <a:stretch>
            <a:fillRect/>
          </a:stretch>
        </p:blipFill>
        <p:spPr>
          <a:xfrm>
            <a:off x="914400" y="2819400"/>
            <a:ext cx="5148666" cy="2552700"/>
          </a:xfrm>
          <a:prstGeom prst="rect">
            <a:avLst/>
          </a:prstGeom>
        </p:spPr>
      </p:pic>
      <p:pic>
        <p:nvPicPr>
          <p:cNvPr id="10" name="Picture 9">
            <a:extLst>
              <a:ext uri="{FF2B5EF4-FFF2-40B4-BE49-F238E27FC236}">
                <a16:creationId xmlns:a16="http://schemas.microsoft.com/office/drawing/2014/main" id="{210A0D41-2202-CC93-969A-A7B57F6E5EFD}"/>
              </a:ext>
            </a:extLst>
          </p:cNvPr>
          <p:cNvPicPr>
            <a:picLocks noChangeAspect="1"/>
          </p:cNvPicPr>
          <p:nvPr/>
        </p:nvPicPr>
        <p:blipFill>
          <a:blip r:embed="rId3"/>
          <a:stretch>
            <a:fillRect/>
          </a:stretch>
        </p:blipFill>
        <p:spPr>
          <a:xfrm>
            <a:off x="6477000" y="2133600"/>
            <a:ext cx="5363323" cy="4439270"/>
          </a:xfrm>
          <a:prstGeom prst="rect">
            <a:avLst/>
          </a:prstGeom>
        </p:spPr>
      </p:pic>
      <p:sp>
        <p:nvSpPr>
          <p:cNvPr id="11" name="TextBox 10">
            <a:extLst>
              <a:ext uri="{FF2B5EF4-FFF2-40B4-BE49-F238E27FC236}">
                <a16:creationId xmlns:a16="http://schemas.microsoft.com/office/drawing/2014/main" id="{F4CE480B-E635-9E7A-9C91-FC91DB893BBD}"/>
              </a:ext>
            </a:extLst>
          </p:cNvPr>
          <p:cNvSpPr txBox="1"/>
          <p:nvPr/>
        </p:nvSpPr>
        <p:spPr>
          <a:xfrm>
            <a:off x="838200" y="2209800"/>
            <a:ext cx="2403863" cy="369332"/>
          </a:xfrm>
          <a:prstGeom prst="rect">
            <a:avLst/>
          </a:prstGeom>
          <a:noFill/>
        </p:spPr>
        <p:txBody>
          <a:bodyPr wrap="none" rtlCol="0">
            <a:spAutoFit/>
          </a:bodyPr>
          <a:lstStyle/>
          <a:p>
            <a:r>
              <a:rPr lang="en-US" dirty="0">
                <a:solidFill>
                  <a:schemeClr val="bg1"/>
                </a:solidFill>
                <a:latin typeface="Verdana" panose="020B0604030504040204" pitchFamily="34" charset="0"/>
                <a:ea typeface="Verdana" panose="020B0604030504040204" pitchFamily="34" charset="0"/>
              </a:rPr>
              <a:t>Popularity by users</a:t>
            </a:r>
          </a:p>
        </p:txBody>
      </p:sp>
    </p:spTree>
    <p:extLst>
      <p:ext uri="{BB962C8B-B14F-4D97-AF65-F5344CB8AC3E}">
        <p14:creationId xmlns:p14="http://schemas.microsoft.com/office/powerpoint/2010/main" val="31642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105" dirty="0"/>
              <a:t>2.4.1 Relationele</a:t>
            </a:r>
            <a:r>
              <a:rPr lang="nl-BE" spc="-50" dirty="0"/>
              <a:t> </a:t>
            </a:r>
            <a:r>
              <a:rPr lang="nl-BE" spc="20" dirty="0"/>
              <a:t>databanken</a:t>
            </a:r>
            <a:endParaRPr spc="-45" dirty="0"/>
          </a:p>
        </p:txBody>
      </p:sp>
      <p:pic>
        <p:nvPicPr>
          <p:cNvPr id="1026" name="Picture 2">
            <a:extLst>
              <a:ext uri="{FF2B5EF4-FFF2-40B4-BE49-F238E27FC236}">
                <a16:creationId xmlns:a16="http://schemas.microsoft.com/office/drawing/2014/main" id="{86AA974A-DB60-EFD2-8A55-CE35D7AEB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6" y="1341120"/>
            <a:ext cx="10381484" cy="548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608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105" dirty="0"/>
              <a:t>2.4.1 Relationele</a:t>
            </a:r>
            <a:r>
              <a:rPr lang="nl-BE" spc="-50" dirty="0"/>
              <a:t> </a:t>
            </a:r>
            <a:r>
              <a:rPr lang="nl-BE" spc="20" dirty="0"/>
              <a:t>databanken</a:t>
            </a:r>
            <a:endParaRPr spc="-45" dirty="0"/>
          </a:p>
        </p:txBody>
      </p:sp>
      <p:pic>
        <p:nvPicPr>
          <p:cNvPr id="13" name="Picture 12">
            <a:extLst>
              <a:ext uri="{FF2B5EF4-FFF2-40B4-BE49-F238E27FC236}">
                <a16:creationId xmlns:a16="http://schemas.microsoft.com/office/drawing/2014/main" id="{08C7E5C2-7D32-E5E1-56B6-150ED08058B0}"/>
              </a:ext>
            </a:extLst>
          </p:cNvPr>
          <p:cNvPicPr>
            <a:picLocks noChangeAspect="1"/>
          </p:cNvPicPr>
          <p:nvPr/>
        </p:nvPicPr>
        <p:blipFill>
          <a:blip r:embed="rId2"/>
          <a:stretch>
            <a:fillRect/>
          </a:stretch>
        </p:blipFill>
        <p:spPr>
          <a:xfrm>
            <a:off x="1295400" y="2438400"/>
            <a:ext cx="9802593" cy="3096057"/>
          </a:xfrm>
          <a:prstGeom prst="rect">
            <a:avLst/>
          </a:prstGeom>
        </p:spPr>
      </p:pic>
      <p:sp>
        <p:nvSpPr>
          <p:cNvPr id="4" name="TextBox 3">
            <a:extLst>
              <a:ext uri="{FF2B5EF4-FFF2-40B4-BE49-F238E27FC236}">
                <a16:creationId xmlns:a16="http://schemas.microsoft.com/office/drawing/2014/main" id="{2C79BA46-24B7-F84D-D095-0F432FA367C7}"/>
              </a:ext>
            </a:extLst>
          </p:cNvPr>
          <p:cNvSpPr txBox="1"/>
          <p:nvPr/>
        </p:nvSpPr>
        <p:spPr>
          <a:xfrm>
            <a:off x="1295400" y="5638800"/>
            <a:ext cx="10134600" cy="369332"/>
          </a:xfrm>
          <a:prstGeom prst="rect">
            <a:avLst/>
          </a:prstGeom>
          <a:noFill/>
        </p:spPr>
        <p:txBody>
          <a:bodyPr wrap="square">
            <a:spAutoFit/>
          </a:bodyPr>
          <a:lstStyle/>
          <a:p>
            <a:r>
              <a:rPr lang="en-US" dirty="0">
                <a:hlinkClick r:id="rId3"/>
              </a:rPr>
              <a:t>MySQL vs </a:t>
            </a:r>
            <a:r>
              <a:rPr lang="en-US" dirty="0" err="1">
                <a:hlinkClick r:id="rId3"/>
              </a:rPr>
              <a:t>Postgresql</a:t>
            </a:r>
            <a:r>
              <a:rPr lang="en-US" dirty="0">
                <a:hlinkClick r:id="rId3"/>
              </a:rPr>
              <a:t> vs Microsoft SQL Server Management Tools | Which Option is Best? - YouTube</a:t>
            </a:r>
            <a:endParaRPr lang="en-US" dirty="0"/>
          </a:p>
        </p:txBody>
      </p:sp>
    </p:spTree>
    <p:extLst>
      <p:ext uri="{BB962C8B-B14F-4D97-AF65-F5344CB8AC3E}">
        <p14:creationId xmlns:p14="http://schemas.microsoft.com/office/powerpoint/2010/main" val="3850397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9BB06-EFCF-C93B-43E8-FA4B192E42A5}"/>
              </a:ext>
            </a:extLst>
          </p:cNvPr>
          <p:cNvSpPr txBox="1"/>
          <p:nvPr/>
        </p:nvSpPr>
        <p:spPr>
          <a:xfrm>
            <a:off x="533400" y="381000"/>
            <a:ext cx="11277600" cy="6001386"/>
          </a:xfrm>
          <a:prstGeom prst="rect">
            <a:avLst/>
          </a:prstGeom>
          <a:noFill/>
        </p:spPr>
        <p:txBody>
          <a:bodyPr wrap="square">
            <a:spAutoFit/>
          </a:bodyPr>
          <a:lstStyle/>
          <a:p>
            <a:pPr algn="ctr"/>
            <a:r>
              <a:rPr lang="en-US" sz="1400" b="0" i="0" u="none" strike="noStrike" dirty="0">
                <a:solidFill>
                  <a:schemeClr val="bg1"/>
                </a:solidFill>
                <a:effectLst/>
                <a:latin typeface="Roboto" panose="02000000000000000000" pitchFamily="2" charset="0"/>
                <a:hlinkClick r:id="rId2">
                  <a:extLst>
                    <a:ext uri="{A12FA001-AC4F-418D-AE19-62706E023703}">
                      <ahyp:hlinkClr xmlns:ahyp="http://schemas.microsoft.com/office/drawing/2018/hyperlinkcolor" val="tx"/>
                    </a:ext>
                  </a:extLst>
                </a:hlinkClick>
              </a:rPr>
              <a:t>MySQL vs </a:t>
            </a:r>
            <a:r>
              <a:rPr lang="en-US" sz="1400" b="0" i="0" u="none" strike="noStrike" dirty="0" err="1">
                <a:solidFill>
                  <a:schemeClr val="bg1"/>
                </a:solidFill>
                <a:effectLst/>
                <a:latin typeface="Roboto" panose="02000000000000000000" pitchFamily="2" charset="0"/>
                <a:hlinkClick r:id="rId2">
                  <a:extLst>
                    <a:ext uri="{A12FA001-AC4F-418D-AE19-62706E023703}">
                      <ahyp:hlinkClr xmlns:ahyp="http://schemas.microsoft.com/office/drawing/2018/hyperlinkcolor" val="tx"/>
                    </a:ext>
                  </a:extLst>
                </a:hlinkClick>
              </a:rPr>
              <a:t>Postgresql</a:t>
            </a:r>
            <a:r>
              <a:rPr lang="en-US" sz="1400" b="0" i="0" u="none" strike="noStrike" dirty="0">
                <a:solidFill>
                  <a:schemeClr val="bg1"/>
                </a:solidFill>
                <a:effectLst/>
                <a:latin typeface="Roboto" panose="02000000000000000000" pitchFamily="2" charset="0"/>
                <a:hlinkClick r:id="rId2">
                  <a:extLst>
                    <a:ext uri="{A12FA001-AC4F-418D-AE19-62706E023703}">
                      <ahyp:hlinkClr xmlns:ahyp="http://schemas.microsoft.com/office/drawing/2018/hyperlinkcolor" val="tx"/>
                    </a:ext>
                  </a:extLst>
                </a:hlinkClick>
              </a:rPr>
              <a:t> vs MS SQL Server</a:t>
            </a:r>
          </a:p>
          <a:p>
            <a:pPr algn="l"/>
            <a:br>
              <a:rPr lang="en-US" sz="1200" b="0" i="0" u="none" strike="noStrike" dirty="0">
                <a:solidFill>
                  <a:schemeClr val="bg1"/>
                </a:solidFill>
                <a:effectLst/>
                <a:latin typeface="Roboto" panose="02000000000000000000" pitchFamily="2" charset="0"/>
                <a:hlinkClick r:id="rId2">
                  <a:extLst>
                    <a:ext uri="{A12FA001-AC4F-418D-AE19-62706E023703}">
                      <ahyp:hlinkClr xmlns:ahyp="http://schemas.microsoft.com/office/drawing/2018/hyperlinkcolor" val="tx"/>
                    </a:ext>
                  </a:extLst>
                </a:hlinkClick>
              </a:rPr>
            </a:br>
            <a:r>
              <a:rPr lang="en-US" sz="1200" b="0" i="0" u="none" strike="noStrike" dirty="0">
                <a:solidFill>
                  <a:schemeClr val="bg1"/>
                </a:solidFill>
                <a:effectLst/>
                <a:latin typeface="Roboto" panose="02000000000000000000" pitchFamily="2" charset="0"/>
                <a:hlinkClick r:id="rId2">
                  <a:extLst>
                    <a:ext uri="{A12FA001-AC4F-418D-AE19-62706E023703}">
                      <ahyp:hlinkClr xmlns:ahyp="http://schemas.microsoft.com/office/drawing/2018/hyperlinkcolor" val="tx"/>
                    </a:ext>
                  </a:extLst>
                </a:hlinkClick>
              </a:rPr>
              <a:t>@tonyshelver4931</a:t>
            </a:r>
            <a:r>
              <a:rPr lang="en-US" sz="1200" b="0" i="0" u="none" strike="noStrike" dirty="0">
                <a:solidFill>
                  <a:schemeClr val="bg1"/>
                </a:solidFill>
                <a:effectLst/>
                <a:latin typeface="Roboto" panose="02000000000000000000" pitchFamily="2" charset="0"/>
              </a:rPr>
              <a:t> - </a:t>
            </a:r>
            <a:r>
              <a:rPr lang="en-US" sz="1200" b="0" i="0" dirty="0">
                <a:solidFill>
                  <a:schemeClr val="bg1"/>
                </a:solidFill>
                <a:effectLst/>
                <a:latin typeface="Roboto" panose="02000000000000000000" pitchFamily="2" charset="0"/>
                <a:hlinkClick r:id="rId3">
                  <a:extLst>
                    <a:ext uri="{A12FA001-AC4F-418D-AE19-62706E023703}">
                      <ahyp:hlinkClr xmlns:ahyp="http://schemas.microsoft.com/office/drawing/2018/hyperlinkcolor" val="tx"/>
                    </a:ext>
                  </a:extLst>
                </a:hlinkClick>
              </a:rPr>
              <a:t>1 year ago (edited)</a:t>
            </a:r>
            <a:endParaRPr lang="en-US" sz="1200" b="0" i="0" dirty="0">
              <a:solidFill>
                <a:schemeClr val="bg1"/>
              </a:solidFill>
              <a:effectLst/>
              <a:latin typeface="Roboto" panose="02000000000000000000" pitchFamily="2" charset="0"/>
            </a:endParaRPr>
          </a:p>
          <a:p>
            <a:pPr>
              <a:lnSpc>
                <a:spcPct val="107000"/>
              </a:lnSpc>
              <a:spcAft>
                <a:spcPts val="800"/>
              </a:spcAft>
            </a:pP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I have used MS SQL Server and PostgreSQL extensively for decades, nearly all in large data applications. MySQL has been used for small systems. Also used Oracle quite a bit, especially in the 90s. </a:t>
            </a:r>
          </a:p>
          <a:p>
            <a:pPr algn="l">
              <a:lnSpc>
                <a:spcPct val="107000"/>
              </a:lnSpc>
              <a:spcAft>
                <a:spcPts val="800"/>
              </a:spcAft>
            </a:pP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The review mostly focuses on the DB front end tool, rather than the DB capabilities. The front end is a factor but should NOT be the driving choice when looking at DB systems.</a:t>
            </a:r>
          </a:p>
          <a:p>
            <a:pPr algn="l">
              <a:lnSpc>
                <a:spcPct val="107000"/>
              </a:lnSpc>
              <a:spcAft>
                <a:spcPts val="800"/>
              </a:spcAf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Postgres</a:t>
            </a: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 has unparalleled support for time series, sharding and geospatial systems. </a:t>
            </a:r>
            <a:b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b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PostGIS is the most powerful and widely used GIS DB extension / capability available on any DB type.</a:t>
            </a:r>
            <a:b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b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PostgreSQL is ultra-extensible. The extension system is designed in from inception, and in addition to sharding, time series, and so on, also provides multiple database programming languages. In addition to pgplsql (the equivalent of MS SQL Transact SQL), you can program in Python, C/C++, and many others via suitable extensions. The list of extensions to support various capabilities likely runs in the 100s and includes adding in different indexing and datatype options. </a:t>
            </a:r>
          </a:p>
          <a:p>
            <a:pPr algn="l">
              <a:lnSpc>
                <a:spcPct val="107000"/>
              </a:lnSpc>
              <a:spcAft>
                <a:spcPts val="800"/>
              </a:spcAf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MS SQL</a:t>
            </a: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 The big stand out here is Transact SQL. If you are doing complex, large data set manipulations, or are really locking down the database against misuse via the use of triggers, rules and so on (can do the same in Postgres), this can be a life saver. </a:t>
            </a:r>
          </a:p>
          <a:p>
            <a:pPr algn="l">
              <a:lnSpc>
                <a:spcPct val="107000"/>
              </a:lnSpc>
              <a:spcAft>
                <a:spcPts val="800"/>
              </a:spcAf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 their procedure / procedural support is very young, and nowhere near as robust as MS SQL or Postgres. MySQL mostly came out of the embedded / small system / front end developer space, and has grown from there, where both MS SQL and Postgres have large system DB roots. (See ORM mention below) </a:t>
            </a:r>
          </a:p>
          <a:p>
            <a:pPr algn="l">
              <a:lnSpc>
                <a:spcPct val="107000"/>
              </a:lnSpc>
              <a:spcAft>
                <a:spcPts val="800"/>
              </a:spcAft>
            </a:pP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So, if you are a beginner / front end developer, who is not going to focus on the DB capability, and has a fairly standard requirements list, look at MariaDB (open-source MySQL), but you may want to consider PostgreSQL depending on your target application environment. MS SQL is great, but not open source. </a:t>
            </a:r>
            <a:b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b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ORM: The other use case for MySQL is if you are using the DB behind an ORM (object relational mapper), where the DB is just a data repository. Then it really doesn't make a huge difference which DB you select, as they are mostly black boxes. You should choose the DB that your ORM supports best, and is cheapest to own / operate. Obviously issues such as reliability and performance are important, and here Postgres and MS SQL have decades of experience to show. </a:t>
            </a:r>
          </a:p>
          <a:p>
            <a:pPr algn="l">
              <a:lnSpc>
                <a:spcPct val="107000"/>
              </a:lnSpc>
              <a:spcAft>
                <a:spcPts val="800"/>
              </a:spcAft>
            </a:pP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In our case, PostgreSQL was the only choice. Our application is heavily GIS (Geographical Information System) and time series focused, where we have to analyze 100s of thousands of records for a single transaction to provide the functionality we need. We also use pgplsql functions heavily for update and extract transactions as we have multiple front ends for the application. </a:t>
            </a:r>
          </a:p>
          <a:p>
            <a:pPr algn="l">
              <a:lnSpc>
                <a:spcPct val="107000"/>
              </a:lnSpc>
              <a:spcAft>
                <a:spcPts val="800"/>
              </a:spcAft>
            </a:pP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MS SQL was tested but the GIS component proved to just be too slow and not nearly as robust / functional as PostGIS. </a:t>
            </a:r>
          </a:p>
          <a:p>
            <a:pPr algn="l">
              <a:lnSpc>
                <a:spcPct val="107000"/>
              </a:lnSpc>
              <a:spcAft>
                <a:spcPts val="800"/>
              </a:spcAft>
            </a:pPr>
            <a:r>
              <a:rPr lang="en-US" sz="1200" dirty="0">
                <a:solidFill>
                  <a:schemeClr val="bg1"/>
                </a:solidFill>
                <a:effectLst/>
                <a:latin typeface="Roboto" panose="02000000000000000000" pitchFamily="2" charset="0"/>
                <a:ea typeface="Roboto" panose="02000000000000000000" pitchFamily="2" charset="0"/>
                <a:cs typeface="Roboto" panose="02000000000000000000" pitchFamily="2" charset="0"/>
              </a:rPr>
              <a:t>MySQL just didn't have the functionality to any useful degree.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693502" cy="627736"/>
          </a:xfrm>
          <a:prstGeom prst="rect">
            <a:avLst/>
          </a:prstGeom>
        </p:spPr>
        <p:txBody>
          <a:bodyPr vert="horz" wrap="square" lIns="0" tIns="12065" rIns="0" bIns="0" rtlCol="0">
            <a:spAutoFit/>
          </a:bodyPr>
          <a:lstStyle/>
          <a:p>
            <a:pPr marL="12700">
              <a:lnSpc>
                <a:spcPct val="100000"/>
              </a:lnSpc>
              <a:spcBef>
                <a:spcPts val="95"/>
              </a:spcBef>
            </a:pPr>
            <a:r>
              <a:rPr lang="nl-BE" spc="-100" dirty="0"/>
              <a:t>2.4.2 </a:t>
            </a:r>
            <a:r>
              <a:rPr spc="-100" dirty="0"/>
              <a:t>Multi-</a:t>
            </a:r>
            <a:r>
              <a:rPr spc="-100" dirty="0" err="1"/>
              <a:t>dimensionale</a:t>
            </a:r>
            <a:r>
              <a:rPr spc="-45" dirty="0"/>
              <a:t> </a:t>
            </a:r>
            <a:r>
              <a:rPr spc="20" dirty="0"/>
              <a:t>databanken</a:t>
            </a:r>
          </a:p>
        </p:txBody>
      </p:sp>
      <p:sp>
        <p:nvSpPr>
          <p:cNvPr id="5" name="object 5"/>
          <p:cNvSpPr txBox="1"/>
          <p:nvPr/>
        </p:nvSpPr>
        <p:spPr>
          <a:xfrm>
            <a:off x="897432" y="2807970"/>
            <a:ext cx="5198567" cy="2596865"/>
          </a:xfrm>
          <a:prstGeom prst="rect">
            <a:avLst/>
          </a:prstGeom>
        </p:spPr>
        <p:txBody>
          <a:bodyPr vert="horz" wrap="square" lIns="0" tIns="143510" rIns="0" bIns="0" rtlCol="0">
            <a:spAutoFit/>
          </a:bodyPr>
          <a:lstStyle/>
          <a:p>
            <a:pPr marL="298450" indent="-285750">
              <a:lnSpc>
                <a:spcPct val="100000"/>
              </a:lnSpc>
              <a:spcBef>
                <a:spcPts val="1130"/>
              </a:spcBef>
              <a:buFont typeface="Arial" panose="020B0604020202020204" pitchFamily="34" charset="0"/>
              <a:buChar char="•"/>
              <a:tabLst>
                <a:tab pos="355600" algn="l"/>
              </a:tabLst>
            </a:pPr>
            <a:r>
              <a:rPr lang="nl-BE" sz="1800" spc="10" dirty="0">
                <a:solidFill>
                  <a:srgbClr val="FFFFFF"/>
                </a:solidFill>
                <a:latin typeface="Verdana"/>
                <a:cs typeface="Verdana"/>
              </a:rPr>
              <a:t>V</a:t>
            </a:r>
            <a:r>
              <a:rPr lang="nl-BE" sz="1800" spc="135" dirty="0">
                <a:solidFill>
                  <a:srgbClr val="FFFFFF"/>
                </a:solidFill>
                <a:latin typeface="Verdana"/>
                <a:cs typeface="Verdana"/>
              </a:rPr>
              <a:t>a</a:t>
            </a:r>
            <a:r>
              <a:rPr lang="nl-BE" sz="1800" spc="-220" dirty="0">
                <a:solidFill>
                  <a:srgbClr val="FFFFFF"/>
                </a:solidFill>
                <a:latin typeface="Verdana"/>
                <a:cs typeface="Verdana"/>
              </a:rPr>
              <a:t>r</a:t>
            </a:r>
            <a:r>
              <a:rPr lang="nl-BE" sz="1800" spc="-125" dirty="0">
                <a:solidFill>
                  <a:srgbClr val="FFFFFF"/>
                </a:solidFill>
                <a:latin typeface="Verdana"/>
                <a:cs typeface="Verdana"/>
              </a:rPr>
              <a:t>i</a:t>
            </a:r>
            <a:r>
              <a:rPr lang="nl-BE" sz="1800" spc="135" dirty="0">
                <a:solidFill>
                  <a:srgbClr val="FFFFFF"/>
                </a:solidFill>
                <a:latin typeface="Verdana"/>
                <a:cs typeface="Verdana"/>
              </a:rPr>
              <a:t>a</a:t>
            </a:r>
            <a:r>
              <a:rPr lang="nl-BE" sz="1800" spc="-55" dirty="0">
                <a:solidFill>
                  <a:srgbClr val="FFFFFF"/>
                </a:solidFill>
                <a:latin typeface="Verdana"/>
                <a:cs typeface="Verdana"/>
              </a:rPr>
              <a:t>n</a:t>
            </a:r>
            <a:r>
              <a:rPr lang="nl-BE" sz="1800" spc="-114" dirty="0">
                <a:solidFill>
                  <a:srgbClr val="FFFFFF"/>
                </a:solidFill>
                <a:latin typeface="Verdana"/>
                <a:cs typeface="Verdana"/>
              </a:rPr>
              <a:t>t</a:t>
            </a:r>
            <a:r>
              <a:rPr lang="nl-BE" sz="1800" spc="95" dirty="0">
                <a:solidFill>
                  <a:srgbClr val="FFFFFF"/>
                </a:solidFill>
                <a:latin typeface="Verdana"/>
                <a:cs typeface="Verdana"/>
              </a:rPr>
              <a:t>e</a:t>
            </a:r>
            <a:r>
              <a:rPr lang="nl-BE" sz="1800" spc="-114" dirty="0">
                <a:solidFill>
                  <a:srgbClr val="FFFFFF"/>
                </a:solidFill>
                <a:latin typeface="Verdana"/>
                <a:cs typeface="Verdana"/>
              </a:rPr>
              <a:t> </a:t>
            </a:r>
            <a:r>
              <a:rPr lang="nl-BE" sz="1800" spc="95" dirty="0">
                <a:solidFill>
                  <a:srgbClr val="FFFFFF"/>
                </a:solidFill>
                <a:latin typeface="Verdana"/>
                <a:cs typeface="Verdana"/>
              </a:rPr>
              <a:t>op</a:t>
            </a:r>
            <a:r>
              <a:rPr lang="nl-BE" sz="1800" spc="-150" dirty="0">
                <a:solidFill>
                  <a:srgbClr val="FFFFFF"/>
                </a:solidFill>
                <a:latin typeface="Verdana"/>
                <a:cs typeface="Verdana"/>
              </a:rPr>
              <a:t> </a:t>
            </a:r>
            <a:r>
              <a:rPr lang="nl-BE" sz="1800" spc="-55" dirty="0">
                <a:solidFill>
                  <a:srgbClr val="FFFFFF"/>
                </a:solidFill>
                <a:latin typeface="Verdana"/>
                <a:cs typeface="Verdana"/>
              </a:rPr>
              <a:t>r</a:t>
            </a:r>
            <a:r>
              <a:rPr lang="nl-BE" sz="1800" spc="-90" dirty="0">
                <a:solidFill>
                  <a:srgbClr val="FFFFFF"/>
                </a:solidFill>
                <a:latin typeface="Verdana"/>
                <a:cs typeface="Verdana"/>
              </a:rPr>
              <a:t>e</a:t>
            </a:r>
            <a:r>
              <a:rPr lang="nl-BE" sz="1800" spc="-125" dirty="0">
                <a:solidFill>
                  <a:srgbClr val="FFFFFF"/>
                </a:solidFill>
                <a:latin typeface="Verdana"/>
                <a:cs typeface="Verdana"/>
              </a:rPr>
              <a:t>l</a:t>
            </a:r>
            <a:r>
              <a:rPr lang="nl-BE" sz="1800" spc="135" dirty="0">
                <a:solidFill>
                  <a:srgbClr val="FFFFFF"/>
                </a:solidFill>
                <a:latin typeface="Verdana"/>
                <a:cs typeface="Verdana"/>
              </a:rPr>
              <a:t>a</a:t>
            </a:r>
            <a:r>
              <a:rPr lang="nl-BE" sz="1800" spc="-114" dirty="0">
                <a:solidFill>
                  <a:srgbClr val="FFFFFF"/>
                </a:solidFill>
                <a:latin typeface="Verdana"/>
                <a:cs typeface="Verdana"/>
              </a:rPr>
              <a:t>ti</a:t>
            </a:r>
            <a:r>
              <a:rPr lang="nl-BE" sz="1800" spc="20" dirty="0">
                <a:solidFill>
                  <a:srgbClr val="FFFFFF"/>
                </a:solidFill>
                <a:latin typeface="Verdana"/>
                <a:cs typeface="Verdana"/>
              </a:rPr>
              <a:t>o</a:t>
            </a:r>
            <a:r>
              <a:rPr lang="nl-BE" sz="1800" spc="10" dirty="0">
                <a:solidFill>
                  <a:srgbClr val="FFFFFF"/>
                </a:solidFill>
                <a:latin typeface="Verdana"/>
                <a:cs typeface="Verdana"/>
              </a:rPr>
              <a:t>n</a:t>
            </a:r>
            <a:r>
              <a:rPr lang="nl-BE" sz="1800" spc="85" dirty="0">
                <a:solidFill>
                  <a:srgbClr val="FFFFFF"/>
                </a:solidFill>
                <a:latin typeface="Verdana"/>
                <a:cs typeface="Verdana"/>
              </a:rPr>
              <a:t>e</a:t>
            </a:r>
            <a:r>
              <a:rPr lang="nl-BE" sz="1800" spc="-125" dirty="0">
                <a:solidFill>
                  <a:srgbClr val="FFFFFF"/>
                </a:solidFill>
                <a:latin typeface="Verdana"/>
                <a:cs typeface="Verdana"/>
              </a:rPr>
              <a:t>l</a:t>
            </a:r>
            <a:r>
              <a:rPr lang="nl-BE" sz="1800" spc="95" dirty="0">
                <a:solidFill>
                  <a:srgbClr val="FFFFFF"/>
                </a:solidFill>
                <a:latin typeface="Verdana"/>
                <a:cs typeface="Verdana"/>
              </a:rPr>
              <a:t>e</a:t>
            </a:r>
            <a:endParaRPr lang="nl-BE" sz="1800" dirty="0">
              <a:latin typeface="Verdana"/>
              <a:cs typeface="Verdana"/>
            </a:endParaRPr>
          </a:p>
          <a:p>
            <a:pPr marL="298450" indent="-285750">
              <a:lnSpc>
                <a:spcPct val="100000"/>
              </a:lnSpc>
              <a:spcBef>
                <a:spcPts val="1030"/>
              </a:spcBef>
              <a:buFont typeface="Arial" panose="020B0604020202020204" pitchFamily="34" charset="0"/>
              <a:buChar char="•"/>
              <a:tabLst>
                <a:tab pos="355600" algn="l"/>
              </a:tabLst>
            </a:pPr>
            <a:r>
              <a:rPr lang="nl-BE" sz="1800" spc="145" dirty="0">
                <a:solidFill>
                  <a:srgbClr val="FFFFFF"/>
                </a:solidFill>
                <a:latin typeface="Verdana"/>
                <a:cs typeface="Verdana"/>
              </a:rPr>
              <a:t>M</a:t>
            </a:r>
            <a:r>
              <a:rPr lang="nl-BE" sz="1800" spc="135" dirty="0">
                <a:solidFill>
                  <a:srgbClr val="FFFFFF"/>
                </a:solidFill>
                <a:latin typeface="Verdana"/>
                <a:cs typeface="Verdana"/>
              </a:rPr>
              <a:t>aa</a:t>
            </a:r>
            <a:r>
              <a:rPr lang="nl-BE" sz="1800" spc="-229" dirty="0">
                <a:solidFill>
                  <a:srgbClr val="FFFFFF"/>
                </a:solidFill>
                <a:latin typeface="Verdana"/>
                <a:cs typeface="Verdana"/>
              </a:rPr>
              <a:t>r</a:t>
            </a:r>
            <a:r>
              <a:rPr lang="nl-BE" sz="1800" spc="-155" dirty="0">
                <a:solidFill>
                  <a:srgbClr val="FFFFFF"/>
                </a:solidFill>
                <a:latin typeface="Verdana"/>
                <a:cs typeface="Verdana"/>
              </a:rPr>
              <a:t> </a:t>
            </a:r>
            <a:r>
              <a:rPr lang="nl-BE" sz="1800" spc="-55" dirty="0">
                <a:solidFill>
                  <a:srgbClr val="FFFFFF"/>
                </a:solidFill>
                <a:latin typeface="Verdana"/>
                <a:cs typeface="Verdana"/>
              </a:rPr>
              <a:t>n</a:t>
            </a:r>
            <a:r>
              <a:rPr lang="nl-BE" sz="1800" spc="-45" dirty="0">
                <a:solidFill>
                  <a:srgbClr val="FFFFFF"/>
                </a:solidFill>
                <a:latin typeface="Verdana"/>
                <a:cs typeface="Verdana"/>
              </a:rPr>
              <a:t>u</a:t>
            </a:r>
            <a:r>
              <a:rPr lang="nl-BE" sz="1800" spc="-125" dirty="0">
                <a:solidFill>
                  <a:srgbClr val="FFFFFF"/>
                </a:solidFill>
                <a:latin typeface="Verdana"/>
                <a:cs typeface="Verdana"/>
              </a:rPr>
              <a:t> </a:t>
            </a:r>
            <a:r>
              <a:rPr lang="nl-BE" sz="1800" spc="5" dirty="0">
                <a:solidFill>
                  <a:srgbClr val="FFFFFF"/>
                </a:solidFill>
                <a:latin typeface="Verdana"/>
                <a:cs typeface="Verdana"/>
              </a:rPr>
              <a:t>o</a:t>
            </a:r>
            <a:r>
              <a:rPr lang="nl-BE" sz="1800" spc="20" dirty="0">
                <a:solidFill>
                  <a:srgbClr val="FFFFFF"/>
                </a:solidFill>
                <a:latin typeface="Verdana"/>
                <a:cs typeface="Verdana"/>
              </a:rPr>
              <a:t>v</a:t>
            </a:r>
            <a:r>
              <a:rPr lang="nl-BE" sz="1800" spc="85" dirty="0">
                <a:solidFill>
                  <a:srgbClr val="FFFFFF"/>
                </a:solidFill>
                <a:latin typeface="Verdana"/>
                <a:cs typeface="Verdana"/>
              </a:rPr>
              <a:t>e</a:t>
            </a:r>
            <a:r>
              <a:rPr lang="nl-BE" sz="1800" spc="-229" dirty="0">
                <a:solidFill>
                  <a:srgbClr val="FFFFFF"/>
                </a:solidFill>
                <a:latin typeface="Verdana"/>
                <a:cs typeface="Verdana"/>
              </a:rPr>
              <a:t>r</a:t>
            </a:r>
            <a:r>
              <a:rPr lang="nl-BE" sz="1800" spc="-145" dirty="0">
                <a:solidFill>
                  <a:srgbClr val="FFFFFF"/>
                </a:solidFill>
                <a:latin typeface="Verdana"/>
                <a:cs typeface="Verdana"/>
              </a:rPr>
              <a:t> </a:t>
            </a:r>
            <a:r>
              <a:rPr lang="nl-BE" sz="1800" spc="45" dirty="0">
                <a:solidFill>
                  <a:srgbClr val="FFFFFF"/>
                </a:solidFill>
                <a:latin typeface="Verdana"/>
                <a:cs typeface="Verdana"/>
              </a:rPr>
              <a:t>me</a:t>
            </a:r>
            <a:r>
              <a:rPr lang="nl-BE" sz="1800" spc="25" dirty="0">
                <a:solidFill>
                  <a:srgbClr val="FFFFFF"/>
                </a:solidFill>
                <a:latin typeface="Verdana"/>
                <a:cs typeface="Verdana"/>
              </a:rPr>
              <a:t>e</a:t>
            </a:r>
            <a:r>
              <a:rPr lang="nl-BE" sz="1800" spc="-65" dirty="0">
                <a:solidFill>
                  <a:srgbClr val="FFFFFF"/>
                </a:solidFill>
                <a:latin typeface="Verdana"/>
                <a:cs typeface="Verdana"/>
              </a:rPr>
              <a:t>rder</a:t>
            </a:r>
            <a:r>
              <a:rPr lang="nl-BE" sz="1800" spc="95" dirty="0">
                <a:solidFill>
                  <a:srgbClr val="FFFFFF"/>
                </a:solidFill>
                <a:latin typeface="Verdana"/>
                <a:cs typeface="Verdana"/>
              </a:rPr>
              <a:t>e</a:t>
            </a:r>
            <a:r>
              <a:rPr lang="nl-BE" sz="1800" spc="-114" dirty="0">
                <a:solidFill>
                  <a:srgbClr val="FFFFFF"/>
                </a:solidFill>
                <a:latin typeface="Verdana"/>
                <a:cs typeface="Verdana"/>
              </a:rPr>
              <a:t> </a:t>
            </a:r>
            <a:r>
              <a:rPr lang="nl-BE" sz="1800" spc="-25" dirty="0">
                <a:solidFill>
                  <a:srgbClr val="FFFFFF"/>
                </a:solidFill>
                <a:latin typeface="Verdana"/>
                <a:cs typeface="Verdana"/>
              </a:rPr>
              <a:t>d</a:t>
            </a:r>
            <a:r>
              <a:rPr lang="nl-BE" sz="1800" spc="15" dirty="0">
                <a:solidFill>
                  <a:srgbClr val="FFFFFF"/>
                </a:solidFill>
                <a:latin typeface="Verdana"/>
                <a:cs typeface="Verdana"/>
              </a:rPr>
              <a:t>i</a:t>
            </a:r>
            <a:r>
              <a:rPr lang="nl-BE" sz="1800" spc="-5" dirty="0">
                <a:solidFill>
                  <a:srgbClr val="FFFFFF"/>
                </a:solidFill>
                <a:latin typeface="Verdana"/>
                <a:cs typeface="Verdana"/>
              </a:rPr>
              <a:t>me</a:t>
            </a:r>
            <a:r>
              <a:rPr lang="nl-BE" sz="1800" spc="-15" dirty="0">
                <a:solidFill>
                  <a:srgbClr val="FFFFFF"/>
                </a:solidFill>
                <a:latin typeface="Verdana"/>
                <a:cs typeface="Verdana"/>
              </a:rPr>
              <a:t>n</a:t>
            </a:r>
            <a:r>
              <a:rPr lang="nl-BE" sz="1800" spc="-250" dirty="0">
                <a:solidFill>
                  <a:srgbClr val="FFFFFF"/>
                </a:solidFill>
                <a:latin typeface="Verdana"/>
                <a:cs typeface="Verdana"/>
              </a:rPr>
              <a:t>s</a:t>
            </a:r>
            <a:r>
              <a:rPr lang="nl-BE" sz="1800" spc="-114" dirty="0">
                <a:solidFill>
                  <a:srgbClr val="FFFFFF"/>
                </a:solidFill>
                <a:latin typeface="Verdana"/>
                <a:cs typeface="Verdana"/>
              </a:rPr>
              <a:t>i</a:t>
            </a:r>
            <a:r>
              <a:rPr lang="nl-BE" sz="1800" spc="85" dirty="0">
                <a:solidFill>
                  <a:srgbClr val="FFFFFF"/>
                </a:solidFill>
                <a:latin typeface="Verdana"/>
                <a:cs typeface="Verdana"/>
              </a:rPr>
              <a:t>e</a:t>
            </a:r>
            <a:r>
              <a:rPr lang="nl-BE" sz="1800" spc="-240" dirty="0">
                <a:solidFill>
                  <a:srgbClr val="FFFFFF"/>
                </a:solidFill>
                <a:latin typeface="Verdana"/>
                <a:cs typeface="Verdana"/>
              </a:rPr>
              <a:t>s</a:t>
            </a:r>
            <a:endParaRPr lang="nl-BE" sz="1800" dirty="0">
              <a:latin typeface="Verdana"/>
              <a:cs typeface="Verdana"/>
            </a:endParaRPr>
          </a:p>
          <a:p>
            <a:pPr marL="298450" indent="-285750">
              <a:lnSpc>
                <a:spcPct val="100000"/>
              </a:lnSpc>
              <a:spcBef>
                <a:spcPts val="1035"/>
              </a:spcBef>
              <a:buFont typeface="Arial" panose="020B0604020202020204" pitchFamily="34" charset="0"/>
              <a:buChar char="•"/>
              <a:tabLst>
                <a:tab pos="355600" algn="l"/>
              </a:tabLst>
            </a:pPr>
            <a:r>
              <a:rPr lang="nl-BE" sz="1800" spc="-50" dirty="0">
                <a:solidFill>
                  <a:srgbClr val="FFFFFF"/>
                </a:solidFill>
                <a:latin typeface="Verdana"/>
                <a:cs typeface="Verdana"/>
              </a:rPr>
              <a:t>D</a:t>
            </a:r>
            <a:r>
              <a:rPr lang="nl-BE" sz="1800" spc="140" dirty="0">
                <a:solidFill>
                  <a:srgbClr val="FFFFFF"/>
                </a:solidFill>
                <a:latin typeface="Verdana"/>
                <a:cs typeface="Verdana"/>
              </a:rPr>
              <a:t>a</a:t>
            </a:r>
            <a:r>
              <a:rPr lang="nl-BE" sz="1800" spc="-114" dirty="0">
                <a:solidFill>
                  <a:srgbClr val="FFFFFF"/>
                </a:solidFill>
                <a:latin typeface="Verdana"/>
                <a:cs typeface="Verdana"/>
              </a:rPr>
              <a:t>t</a:t>
            </a:r>
            <a:r>
              <a:rPr lang="nl-BE" sz="1800" spc="150" dirty="0">
                <a:solidFill>
                  <a:srgbClr val="FFFFFF"/>
                </a:solidFill>
                <a:latin typeface="Verdana"/>
                <a:cs typeface="Verdana"/>
              </a:rPr>
              <a:t>a</a:t>
            </a:r>
            <a:r>
              <a:rPr lang="nl-BE" sz="1800" spc="-145" dirty="0">
                <a:solidFill>
                  <a:srgbClr val="FFFFFF"/>
                </a:solidFill>
                <a:latin typeface="Verdana"/>
                <a:cs typeface="Verdana"/>
              </a:rPr>
              <a:t> </a:t>
            </a:r>
            <a:r>
              <a:rPr lang="nl-BE" sz="1800" spc="-110" dirty="0">
                <a:solidFill>
                  <a:srgbClr val="FFFFFF"/>
                </a:solidFill>
                <a:latin typeface="Verdana"/>
                <a:cs typeface="Verdana"/>
              </a:rPr>
              <a:t>i</a:t>
            </a:r>
            <a:r>
              <a:rPr lang="nl-BE" sz="1800" spc="-240" dirty="0">
                <a:solidFill>
                  <a:srgbClr val="FFFFFF"/>
                </a:solidFill>
                <a:latin typeface="Verdana"/>
                <a:cs typeface="Verdana"/>
              </a:rPr>
              <a:t>s</a:t>
            </a:r>
            <a:r>
              <a:rPr lang="nl-BE" sz="1800" spc="-145" dirty="0">
                <a:solidFill>
                  <a:srgbClr val="FFFFFF"/>
                </a:solidFill>
                <a:latin typeface="Verdana"/>
                <a:cs typeface="Verdana"/>
              </a:rPr>
              <a:t> </a:t>
            </a:r>
            <a:r>
              <a:rPr lang="nl-BE" sz="1800" spc="140" dirty="0">
                <a:solidFill>
                  <a:srgbClr val="FFFFFF"/>
                </a:solidFill>
                <a:latin typeface="Verdana"/>
                <a:cs typeface="Verdana"/>
              </a:rPr>
              <a:t>a</a:t>
            </a:r>
            <a:r>
              <a:rPr lang="nl-BE" sz="1800" spc="-40" dirty="0">
                <a:solidFill>
                  <a:srgbClr val="FFFFFF"/>
                </a:solidFill>
                <a:latin typeface="Verdana"/>
                <a:cs typeface="Verdana"/>
              </a:rPr>
              <a:t>f</a:t>
            </a:r>
            <a:r>
              <a:rPr lang="nl-BE" sz="1800" spc="-80" dirty="0">
                <a:solidFill>
                  <a:srgbClr val="FFFFFF"/>
                </a:solidFill>
                <a:latin typeface="Verdana"/>
                <a:cs typeface="Verdana"/>
              </a:rPr>
              <a:t>h</a:t>
            </a:r>
            <a:r>
              <a:rPr lang="nl-BE" sz="1800" spc="140" dirty="0">
                <a:solidFill>
                  <a:srgbClr val="FFFFFF"/>
                </a:solidFill>
                <a:latin typeface="Verdana"/>
                <a:cs typeface="Verdana"/>
              </a:rPr>
              <a:t>a</a:t>
            </a:r>
            <a:r>
              <a:rPr lang="nl-BE" sz="1800" spc="-50" dirty="0">
                <a:solidFill>
                  <a:srgbClr val="FFFFFF"/>
                </a:solidFill>
                <a:latin typeface="Verdana"/>
                <a:cs typeface="Verdana"/>
              </a:rPr>
              <a:t>n</a:t>
            </a:r>
            <a:r>
              <a:rPr lang="nl-BE" sz="1800" spc="-35" dirty="0">
                <a:solidFill>
                  <a:srgbClr val="FFFFFF"/>
                </a:solidFill>
                <a:latin typeface="Verdana"/>
                <a:cs typeface="Verdana"/>
              </a:rPr>
              <a:t>k</a:t>
            </a:r>
            <a:r>
              <a:rPr lang="nl-BE" sz="1800" spc="-50" dirty="0">
                <a:solidFill>
                  <a:srgbClr val="FFFFFF"/>
                </a:solidFill>
                <a:latin typeface="Verdana"/>
                <a:cs typeface="Verdana"/>
              </a:rPr>
              <a:t>e</a:t>
            </a:r>
            <a:r>
              <a:rPr lang="nl-BE" sz="1800" spc="-130" dirty="0">
                <a:solidFill>
                  <a:srgbClr val="FFFFFF"/>
                </a:solidFill>
                <a:latin typeface="Verdana"/>
                <a:cs typeface="Verdana"/>
              </a:rPr>
              <a:t>l</a:t>
            </a:r>
            <a:r>
              <a:rPr lang="nl-BE" sz="1800" spc="-114" dirty="0">
                <a:solidFill>
                  <a:srgbClr val="FFFFFF"/>
                </a:solidFill>
                <a:latin typeface="Verdana"/>
                <a:cs typeface="Verdana"/>
              </a:rPr>
              <a:t>i</a:t>
            </a:r>
            <a:r>
              <a:rPr lang="nl-BE" sz="1800" spc="-254" dirty="0">
                <a:solidFill>
                  <a:srgbClr val="FFFFFF"/>
                </a:solidFill>
                <a:latin typeface="Verdana"/>
                <a:cs typeface="Verdana"/>
              </a:rPr>
              <a:t>j</a:t>
            </a:r>
            <a:r>
              <a:rPr lang="nl-BE" sz="1800" spc="-165" dirty="0">
                <a:solidFill>
                  <a:srgbClr val="FFFFFF"/>
                </a:solidFill>
                <a:latin typeface="Verdana"/>
                <a:cs typeface="Verdana"/>
              </a:rPr>
              <a:t>k</a:t>
            </a:r>
            <a:r>
              <a:rPr lang="nl-BE" sz="1800" spc="-160" dirty="0">
                <a:solidFill>
                  <a:srgbClr val="FFFFFF"/>
                </a:solidFill>
                <a:latin typeface="Verdana"/>
                <a:cs typeface="Verdana"/>
              </a:rPr>
              <a:t> </a:t>
            </a:r>
            <a:r>
              <a:rPr lang="nl-BE" sz="1800" spc="-55" dirty="0">
                <a:solidFill>
                  <a:srgbClr val="FFFFFF"/>
                </a:solidFill>
                <a:latin typeface="Verdana"/>
                <a:cs typeface="Verdana"/>
              </a:rPr>
              <a:t>v</a:t>
            </a:r>
            <a:r>
              <a:rPr lang="nl-BE" sz="1800" spc="140" dirty="0">
                <a:solidFill>
                  <a:srgbClr val="FFFFFF"/>
                </a:solidFill>
                <a:latin typeface="Verdana"/>
                <a:cs typeface="Verdana"/>
              </a:rPr>
              <a:t>a</a:t>
            </a:r>
            <a:r>
              <a:rPr lang="nl-BE" sz="1800" spc="-40" dirty="0">
                <a:solidFill>
                  <a:srgbClr val="FFFFFF"/>
                </a:solidFill>
                <a:latin typeface="Verdana"/>
                <a:cs typeface="Verdana"/>
              </a:rPr>
              <a:t>n</a:t>
            </a:r>
            <a:r>
              <a:rPr lang="nl-BE" sz="1800" spc="-150" dirty="0">
                <a:solidFill>
                  <a:srgbClr val="FFFFFF"/>
                </a:solidFill>
                <a:latin typeface="Verdana"/>
                <a:cs typeface="Verdana"/>
              </a:rPr>
              <a:t> </a:t>
            </a:r>
            <a:r>
              <a:rPr lang="nl-BE" sz="1800" spc="-55" dirty="0">
                <a:solidFill>
                  <a:srgbClr val="FFFFFF"/>
                </a:solidFill>
                <a:latin typeface="Verdana"/>
                <a:cs typeface="Verdana"/>
              </a:rPr>
              <a:t>v</a:t>
            </a:r>
            <a:r>
              <a:rPr lang="nl-BE" sz="1800" spc="85" dirty="0">
                <a:solidFill>
                  <a:srgbClr val="FFFFFF"/>
                </a:solidFill>
                <a:latin typeface="Verdana"/>
                <a:cs typeface="Verdana"/>
              </a:rPr>
              <a:t>e</a:t>
            </a:r>
            <a:r>
              <a:rPr lang="nl-BE" sz="1800" spc="-210" dirty="0">
                <a:solidFill>
                  <a:srgbClr val="FFFFFF"/>
                </a:solidFill>
                <a:latin typeface="Verdana"/>
                <a:cs typeface="Verdana"/>
              </a:rPr>
              <a:t>r</a:t>
            </a:r>
            <a:r>
              <a:rPr lang="nl-BE" sz="1800" spc="-265" dirty="0">
                <a:solidFill>
                  <a:srgbClr val="FFFFFF"/>
                </a:solidFill>
                <a:latin typeface="Verdana"/>
                <a:cs typeface="Verdana"/>
              </a:rPr>
              <a:t>s</a:t>
            </a:r>
            <a:r>
              <a:rPr lang="nl-BE" sz="1800" spc="85" dirty="0">
                <a:solidFill>
                  <a:srgbClr val="FFFFFF"/>
                </a:solidFill>
                <a:latin typeface="Verdana"/>
                <a:cs typeface="Verdana"/>
              </a:rPr>
              <a:t>c</a:t>
            </a:r>
            <a:r>
              <a:rPr lang="nl-BE" sz="1800" spc="90" dirty="0">
                <a:solidFill>
                  <a:srgbClr val="FFFFFF"/>
                </a:solidFill>
                <a:latin typeface="Verdana"/>
                <a:cs typeface="Verdana"/>
              </a:rPr>
              <a:t>h</a:t>
            </a:r>
            <a:r>
              <a:rPr lang="nl-BE" sz="1800" spc="-114" dirty="0">
                <a:solidFill>
                  <a:srgbClr val="FFFFFF"/>
                </a:solidFill>
                <a:latin typeface="Verdana"/>
                <a:cs typeface="Verdana"/>
              </a:rPr>
              <a:t>i</a:t>
            </a:r>
            <a:r>
              <a:rPr lang="nl-BE" sz="1800" spc="-130" dirty="0">
                <a:solidFill>
                  <a:srgbClr val="FFFFFF"/>
                </a:solidFill>
                <a:latin typeface="Verdana"/>
                <a:cs typeface="Verdana"/>
              </a:rPr>
              <a:t>l</a:t>
            </a:r>
            <a:r>
              <a:rPr lang="nl-BE" sz="1800" spc="-20" dirty="0">
                <a:solidFill>
                  <a:srgbClr val="FFFFFF"/>
                </a:solidFill>
                <a:latin typeface="Verdana"/>
                <a:cs typeface="Verdana"/>
              </a:rPr>
              <a:t>l</a:t>
            </a:r>
            <a:r>
              <a:rPr lang="nl-BE" sz="1800" spc="-35" dirty="0">
                <a:solidFill>
                  <a:srgbClr val="FFFFFF"/>
                </a:solidFill>
                <a:latin typeface="Verdana"/>
                <a:cs typeface="Verdana"/>
              </a:rPr>
              <a:t>e</a:t>
            </a:r>
            <a:r>
              <a:rPr lang="nl-BE" sz="1800" spc="-50" dirty="0">
                <a:solidFill>
                  <a:srgbClr val="FFFFFF"/>
                </a:solidFill>
                <a:latin typeface="Verdana"/>
                <a:cs typeface="Verdana"/>
              </a:rPr>
              <a:t>n</a:t>
            </a:r>
            <a:r>
              <a:rPr lang="nl-BE" sz="1800" spc="100" dirty="0">
                <a:solidFill>
                  <a:srgbClr val="FFFFFF"/>
                </a:solidFill>
                <a:latin typeface="Verdana"/>
                <a:cs typeface="Verdana"/>
              </a:rPr>
              <a:t>de </a:t>
            </a:r>
            <a:r>
              <a:rPr lang="nl-BE" sz="1800" spc="-45" dirty="0">
                <a:solidFill>
                  <a:srgbClr val="FFFFFF"/>
                </a:solidFill>
                <a:latin typeface="Verdana"/>
                <a:cs typeface="Verdana"/>
              </a:rPr>
              <a:t>beschrijvingen</a:t>
            </a:r>
            <a:endParaRPr lang="nl-BE" sz="1800" dirty="0">
              <a:latin typeface="Verdana"/>
              <a:cs typeface="Verdana"/>
            </a:endParaRPr>
          </a:p>
          <a:p>
            <a:pPr marL="298450" indent="-285750">
              <a:lnSpc>
                <a:spcPct val="100000"/>
              </a:lnSpc>
              <a:spcBef>
                <a:spcPts val="1035"/>
              </a:spcBef>
              <a:buFont typeface="Arial" panose="020B0604020202020204" pitchFamily="34" charset="0"/>
              <a:buChar char="•"/>
              <a:tabLst>
                <a:tab pos="355600" algn="l"/>
              </a:tabLst>
            </a:pPr>
            <a:r>
              <a:rPr lang="nl-BE" sz="1800" spc="30" dirty="0">
                <a:solidFill>
                  <a:srgbClr val="FFFFFF"/>
                </a:solidFill>
                <a:latin typeface="Verdana"/>
                <a:cs typeface="Verdana"/>
              </a:rPr>
              <a:t>Vaak</a:t>
            </a:r>
            <a:r>
              <a:rPr lang="nl-BE" sz="1800" spc="-125" dirty="0">
                <a:solidFill>
                  <a:srgbClr val="FFFFFF"/>
                </a:solidFill>
                <a:latin typeface="Verdana"/>
                <a:cs typeface="Verdana"/>
              </a:rPr>
              <a:t> </a:t>
            </a:r>
            <a:r>
              <a:rPr lang="nl-BE" sz="1800" spc="-45" dirty="0">
                <a:solidFill>
                  <a:srgbClr val="FFFFFF"/>
                </a:solidFill>
                <a:latin typeface="Verdana"/>
                <a:cs typeface="Verdana"/>
              </a:rPr>
              <a:t>3-dimensionaal</a:t>
            </a:r>
            <a:r>
              <a:rPr lang="nl-BE" sz="1800" spc="-145" dirty="0">
                <a:solidFill>
                  <a:srgbClr val="FFFFFF"/>
                </a:solidFill>
                <a:latin typeface="Verdana"/>
                <a:cs typeface="Verdana"/>
              </a:rPr>
              <a:t> </a:t>
            </a:r>
            <a:r>
              <a:rPr lang="nl-BE" sz="1800" spc="-5" dirty="0">
                <a:solidFill>
                  <a:srgbClr val="FFFFFF"/>
                </a:solidFill>
                <a:latin typeface="Verdana"/>
                <a:cs typeface="Verdana"/>
              </a:rPr>
              <a:t>maar</a:t>
            </a:r>
            <a:r>
              <a:rPr lang="nl-BE" sz="1800" spc="-140" dirty="0">
                <a:solidFill>
                  <a:srgbClr val="FFFFFF"/>
                </a:solidFill>
                <a:latin typeface="Verdana"/>
                <a:cs typeface="Verdana"/>
              </a:rPr>
              <a:t> </a:t>
            </a:r>
            <a:r>
              <a:rPr lang="nl-BE" sz="1800" spc="-25" dirty="0">
                <a:solidFill>
                  <a:srgbClr val="FFFFFF"/>
                </a:solidFill>
                <a:latin typeface="Verdana"/>
                <a:cs typeface="Verdana"/>
              </a:rPr>
              <a:t>kan</a:t>
            </a:r>
            <a:r>
              <a:rPr lang="nl-BE" sz="1800" spc="-125" dirty="0">
                <a:solidFill>
                  <a:srgbClr val="FFFFFF"/>
                </a:solidFill>
                <a:latin typeface="Verdana"/>
                <a:cs typeface="Verdana"/>
              </a:rPr>
              <a:t> </a:t>
            </a:r>
            <a:r>
              <a:rPr lang="nl-BE" sz="1800" dirty="0">
                <a:solidFill>
                  <a:srgbClr val="FFFFFF"/>
                </a:solidFill>
                <a:latin typeface="Verdana"/>
                <a:cs typeface="Verdana"/>
              </a:rPr>
              <a:t>ook</a:t>
            </a:r>
            <a:r>
              <a:rPr lang="nl-BE" sz="1800" spc="-140" dirty="0">
                <a:solidFill>
                  <a:srgbClr val="FFFFFF"/>
                </a:solidFill>
                <a:latin typeface="Verdana"/>
                <a:cs typeface="Verdana"/>
              </a:rPr>
              <a:t> </a:t>
            </a:r>
            <a:r>
              <a:rPr lang="nl-BE" sz="1800" spc="-30" dirty="0">
                <a:solidFill>
                  <a:srgbClr val="FFFFFF"/>
                </a:solidFill>
                <a:latin typeface="Verdana"/>
                <a:cs typeface="Verdana"/>
              </a:rPr>
              <a:t>meer</a:t>
            </a:r>
            <a:r>
              <a:rPr lang="nl-BE" sz="1800" spc="-120" dirty="0">
                <a:solidFill>
                  <a:srgbClr val="FFFFFF"/>
                </a:solidFill>
                <a:latin typeface="Verdana"/>
                <a:cs typeface="Verdana"/>
              </a:rPr>
              <a:t> </a:t>
            </a:r>
            <a:r>
              <a:rPr lang="nl-BE" sz="1800" spc="-145" dirty="0">
                <a:solidFill>
                  <a:srgbClr val="FFFFFF"/>
                </a:solidFill>
                <a:latin typeface="Verdana"/>
                <a:cs typeface="Verdana"/>
              </a:rPr>
              <a:t>zijn</a:t>
            </a:r>
            <a:endParaRPr lang="nl-BE" sz="1800" dirty="0">
              <a:latin typeface="Verdana"/>
              <a:cs typeface="Verdana"/>
            </a:endParaRPr>
          </a:p>
          <a:p>
            <a:pPr marL="298450" indent="-285750">
              <a:lnSpc>
                <a:spcPct val="100000"/>
              </a:lnSpc>
              <a:spcBef>
                <a:spcPts val="1030"/>
              </a:spcBef>
              <a:buFont typeface="Arial" panose="020B0604020202020204" pitchFamily="34" charset="0"/>
              <a:buChar char="•"/>
              <a:tabLst>
                <a:tab pos="355600" algn="l"/>
              </a:tabLst>
            </a:pPr>
            <a:r>
              <a:rPr lang="nl-BE" sz="1800" spc="-180" dirty="0">
                <a:solidFill>
                  <a:srgbClr val="FFFFFF"/>
                </a:solidFill>
                <a:latin typeface="Verdana"/>
                <a:cs typeface="Verdana"/>
              </a:rPr>
              <a:t>L</a:t>
            </a:r>
            <a:r>
              <a:rPr lang="nl-BE" sz="1800" spc="85" dirty="0">
                <a:solidFill>
                  <a:srgbClr val="FFFFFF"/>
                </a:solidFill>
                <a:latin typeface="Verdana"/>
                <a:cs typeface="Verdana"/>
              </a:rPr>
              <a:t>e</a:t>
            </a:r>
            <a:r>
              <a:rPr lang="nl-BE" sz="1800" spc="-114" dirty="0">
                <a:solidFill>
                  <a:srgbClr val="FFFFFF"/>
                </a:solidFill>
                <a:latin typeface="Verdana"/>
                <a:cs typeface="Verdana"/>
              </a:rPr>
              <a:t>i</a:t>
            </a:r>
            <a:r>
              <a:rPr lang="nl-BE" sz="1800" dirty="0">
                <a:solidFill>
                  <a:srgbClr val="FFFFFF"/>
                </a:solidFill>
                <a:latin typeface="Verdana"/>
                <a:cs typeface="Verdana"/>
              </a:rPr>
              <a:t>dt</a:t>
            </a:r>
            <a:r>
              <a:rPr lang="nl-BE" sz="1800" spc="-130" dirty="0">
                <a:solidFill>
                  <a:srgbClr val="FFFFFF"/>
                </a:solidFill>
                <a:latin typeface="Verdana"/>
                <a:cs typeface="Verdana"/>
              </a:rPr>
              <a:t> </a:t>
            </a:r>
            <a:r>
              <a:rPr lang="nl-BE" sz="1800" spc="-50" dirty="0">
                <a:solidFill>
                  <a:srgbClr val="FFFFFF"/>
                </a:solidFill>
                <a:latin typeface="Verdana"/>
                <a:cs typeface="Verdana"/>
              </a:rPr>
              <a:t>v</a:t>
            </a:r>
            <a:r>
              <a:rPr lang="nl-BE" sz="1800" spc="135" dirty="0">
                <a:solidFill>
                  <a:srgbClr val="FFFFFF"/>
                </a:solidFill>
                <a:latin typeface="Verdana"/>
                <a:cs typeface="Verdana"/>
              </a:rPr>
              <a:t>aa</a:t>
            </a:r>
            <a:r>
              <a:rPr lang="nl-BE" sz="1800" spc="-165" dirty="0">
                <a:solidFill>
                  <a:srgbClr val="FFFFFF"/>
                </a:solidFill>
                <a:latin typeface="Verdana"/>
                <a:cs typeface="Verdana"/>
              </a:rPr>
              <a:t>k</a:t>
            </a:r>
            <a:r>
              <a:rPr lang="nl-BE" sz="1800" spc="-160" dirty="0">
                <a:solidFill>
                  <a:srgbClr val="FFFFFF"/>
                </a:solidFill>
                <a:latin typeface="Verdana"/>
                <a:cs typeface="Verdana"/>
              </a:rPr>
              <a:t> </a:t>
            </a:r>
            <a:r>
              <a:rPr lang="nl-BE" sz="1800" spc="-135" dirty="0">
                <a:solidFill>
                  <a:srgbClr val="FFFFFF"/>
                </a:solidFill>
                <a:latin typeface="Verdana"/>
                <a:cs typeface="Verdana"/>
              </a:rPr>
              <a:t>s</a:t>
            </a:r>
            <a:r>
              <a:rPr lang="nl-BE" sz="1800" spc="-165" dirty="0">
                <a:solidFill>
                  <a:srgbClr val="FFFFFF"/>
                </a:solidFill>
                <a:latin typeface="Verdana"/>
                <a:cs typeface="Verdana"/>
              </a:rPr>
              <a:t>n</a:t>
            </a:r>
            <a:r>
              <a:rPr lang="nl-BE" sz="1800" spc="85" dirty="0">
                <a:solidFill>
                  <a:srgbClr val="FFFFFF"/>
                </a:solidFill>
                <a:latin typeface="Verdana"/>
                <a:cs typeface="Verdana"/>
              </a:rPr>
              <a:t>e</a:t>
            </a:r>
            <a:r>
              <a:rPr lang="nl-BE" sz="1800" spc="-135" dirty="0">
                <a:solidFill>
                  <a:srgbClr val="FFFFFF"/>
                </a:solidFill>
                <a:latin typeface="Verdana"/>
                <a:cs typeface="Verdana"/>
              </a:rPr>
              <a:t>l</a:t>
            </a:r>
            <a:r>
              <a:rPr lang="nl-BE" sz="1800" spc="-110" dirty="0">
                <a:solidFill>
                  <a:srgbClr val="FFFFFF"/>
                </a:solidFill>
                <a:latin typeface="Verdana"/>
                <a:cs typeface="Verdana"/>
              </a:rPr>
              <a:t> </a:t>
            </a:r>
            <a:r>
              <a:rPr lang="nl-BE" sz="1800" spc="-114" dirty="0">
                <a:solidFill>
                  <a:srgbClr val="FFFFFF"/>
                </a:solidFill>
                <a:latin typeface="Verdana"/>
                <a:cs typeface="Verdana"/>
              </a:rPr>
              <a:t>t</a:t>
            </a:r>
            <a:r>
              <a:rPr lang="nl-BE" sz="1800" spc="-10" dirty="0">
                <a:solidFill>
                  <a:srgbClr val="FFFFFF"/>
                </a:solidFill>
                <a:latin typeface="Verdana"/>
                <a:cs typeface="Verdana"/>
              </a:rPr>
              <a:t>ot</a:t>
            </a:r>
            <a:r>
              <a:rPr lang="nl-BE" sz="1800" spc="-135" dirty="0">
                <a:solidFill>
                  <a:srgbClr val="FFFFFF"/>
                </a:solidFill>
                <a:latin typeface="Verdana"/>
                <a:cs typeface="Verdana"/>
              </a:rPr>
              <a:t> </a:t>
            </a:r>
            <a:r>
              <a:rPr lang="nl-BE" sz="1800" spc="-55" dirty="0">
                <a:solidFill>
                  <a:srgbClr val="FFFFFF"/>
                </a:solidFill>
                <a:latin typeface="Verdana"/>
                <a:cs typeface="Verdana"/>
              </a:rPr>
              <a:t>h</a:t>
            </a:r>
            <a:r>
              <a:rPr lang="nl-BE" sz="1800" spc="85" dirty="0">
                <a:solidFill>
                  <a:srgbClr val="FFFFFF"/>
                </a:solidFill>
                <a:latin typeface="Verdana"/>
                <a:cs typeface="Verdana"/>
              </a:rPr>
              <a:t>ee</a:t>
            </a:r>
            <a:r>
              <a:rPr lang="nl-BE" sz="1800" spc="-135" dirty="0">
                <a:solidFill>
                  <a:srgbClr val="FFFFFF"/>
                </a:solidFill>
                <a:latin typeface="Verdana"/>
                <a:cs typeface="Verdana"/>
              </a:rPr>
              <a:t>l</a:t>
            </a:r>
            <a:r>
              <a:rPr lang="nl-BE" sz="1800" spc="-100" dirty="0">
                <a:solidFill>
                  <a:srgbClr val="FFFFFF"/>
                </a:solidFill>
                <a:latin typeface="Verdana"/>
                <a:cs typeface="Verdana"/>
              </a:rPr>
              <a:t> </a:t>
            </a:r>
            <a:r>
              <a:rPr lang="nl-BE" sz="1800" spc="50" dirty="0">
                <a:solidFill>
                  <a:srgbClr val="FFFFFF"/>
                </a:solidFill>
                <a:latin typeface="Verdana"/>
                <a:cs typeface="Verdana"/>
              </a:rPr>
              <a:t>comp</a:t>
            </a:r>
            <a:r>
              <a:rPr lang="nl-BE" sz="1800" spc="25" dirty="0">
                <a:solidFill>
                  <a:srgbClr val="FFFFFF"/>
                </a:solidFill>
                <a:latin typeface="Verdana"/>
                <a:cs typeface="Verdana"/>
              </a:rPr>
              <a:t>l</a:t>
            </a:r>
            <a:r>
              <a:rPr lang="nl-BE" sz="1800" spc="85" dirty="0">
                <a:solidFill>
                  <a:srgbClr val="FFFFFF"/>
                </a:solidFill>
                <a:latin typeface="Verdana"/>
                <a:cs typeface="Verdana"/>
              </a:rPr>
              <a:t>e</a:t>
            </a:r>
            <a:r>
              <a:rPr lang="nl-BE" sz="1800" spc="-55" dirty="0">
                <a:solidFill>
                  <a:srgbClr val="FFFFFF"/>
                </a:solidFill>
                <a:latin typeface="Verdana"/>
                <a:cs typeface="Verdana"/>
              </a:rPr>
              <a:t>xe</a:t>
            </a:r>
            <a:r>
              <a:rPr lang="nl-BE" sz="1800" spc="-140" dirty="0">
                <a:solidFill>
                  <a:srgbClr val="FFFFFF"/>
                </a:solidFill>
                <a:latin typeface="Verdana"/>
                <a:cs typeface="Verdana"/>
              </a:rPr>
              <a:t> </a:t>
            </a:r>
            <a:r>
              <a:rPr lang="nl-BE" sz="1800" spc="-200" dirty="0">
                <a:solidFill>
                  <a:srgbClr val="FFFFFF"/>
                </a:solidFill>
                <a:latin typeface="Verdana"/>
                <a:cs typeface="Verdana"/>
              </a:rPr>
              <a:t>s</a:t>
            </a:r>
            <a:r>
              <a:rPr lang="nl-BE" sz="1800" spc="-160" dirty="0">
                <a:solidFill>
                  <a:srgbClr val="FFFFFF"/>
                </a:solidFill>
                <a:latin typeface="Verdana"/>
                <a:cs typeface="Verdana"/>
              </a:rPr>
              <a:t>t</a:t>
            </a:r>
            <a:r>
              <a:rPr lang="nl-BE" sz="1800" spc="-40" dirty="0">
                <a:solidFill>
                  <a:srgbClr val="FFFFFF"/>
                </a:solidFill>
                <a:latin typeface="Verdana"/>
                <a:cs typeface="Verdana"/>
              </a:rPr>
              <a:t>ruc</a:t>
            </a:r>
            <a:r>
              <a:rPr lang="nl-BE" sz="1800" spc="-45" dirty="0">
                <a:solidFill>
                  <a:srgbClr val="FFFFFF"/>
                </a:solidFill>
                <a:latin typeface="Verdana"/>
                <a:cs typeface="Verdana"/>
              </a:rPr>
              <a:t>t</a:t>
            </a:r>
            <a:r>
              <a:rPr lang="nl-BE" sz="1800" spc="-60" dirty="0">
                <a:solidFill>
                  <a:srgbClr val="FFFFFF"/>
                </a:solidFill>
                <a:latin typeface="Verdana"/>
                <a:cs typeface="Verdana"/>
              </a:rPr>
              <a:t>ur</a:t>
            </a:r>
            <a:r>
              <a:rPr lang="nl-BE" sz="1800" spc="-80" dirty="0">
                <a:solidFill>
                  <a:srgbClr val="FFFFFF"/>
                </a:solidFill>
                <a:latin typeface="Verdana"/>
                <a:cs typeface="Verdana"/>
              </a:rPr>
              <a:t>e</a:t>
            </a:r>
            <a:r>
              <a:rPr lang="nl-BE" sz="1800" spc="-45" dirty="0">
                <a:solidFill>
                  <a:srgbClr val="FFFFFF"/>
                </a:solidFill>
                <a:latin typeface="Verdana"/>
                <a:cs typeface="Verdana"/>
              </a:rPr>
              <a:t>n</a:t>
            </a:r>
            <a:endParaRPr lang="nl-BE" sz="1800" dirty="0">
              <a:latin typeface="Verdana"/>
              <a:cs typeface="Verdana"/>
            </a:endParaRPr>
          </a:p>
        </p:txBody>
      </p:sp>
      <p:pic>
        <p:nvPicPr>
          <p:cNvPr id="6" name="object 6"/>
          <p:cNvPicPr/>
          <p:nvPr/>
        </p:nvPicPr>
        <p:blipFill rotWithShape="1">
          <a:blip r:embed="rId2" cstate="print"/>
          <a:srcRect t="4313"/>
          <a:stretch/>
        </p:blipFill>
        <p:spPr>
          <a:xfrm>
            <a:off x="6172200" y="2209800"/>
            <a:ext cx="5903976" cy="23244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312502" cy="627736"/>
          </a:xfrm>
          <a:prstGeom prst="rect">
            <a:avLst/>
          </a:prstGeom>
        </p:spPr>
        <p:txBody>
          <a:bodyPr vert="horz" wrap="square" lIns="0" tIns="12065" rIns="0" bIns="0" rtlCol="0">
            <a:spAutoFit/>
          </a:bodyPr>
          <a:lstStyle/>
          <a:p>
            <a:pPr marL="12700">
              <a:lnSpc>
                <a:spcPct val="100000"/>
              </a:lnSpc>
              <a:spcBef>
                <a:spcPts val="95"/>
              </a:spcBef>
            </a:pPr>
            <a:r>
              <a:rPr lang="nl-BE" spc="-50" dirty="0"/>
              <a:t>2.4.3 </a:t>
            </a:r>
            <a:r>
              <a:rPr spc="-50" dirty="0"/>
              <a:t>Object-oriented</a:t>
            </a:r>
            <a:r>
              <a:rPr spc="-60" dirty="0"/>
              <a:t> </a:t>
            </a:r>
            <a:r>
              <a:rPr spc="5" dirty="0"/>
              <a:t>databases</a:t>
            </a:r>
          </a:p>
        </p:txBody>
      </p:sp>
      <p:sp>
        <p:nvSpPr>
          <p:cNvPr id="5" name="object 5"/>
          <p:cNvSpPr txBox="1"/>
          <p:nvPr/>
        </p:nvSpPr>
        <p:spPr>
          <a:xfrm>
            <a:off x="838200" y="2438400"/>
            <a:ext cx="5410200" cy="2191626"/>
          </a:xfrm>
          <a:prstGeom prst="rect">
            <a:avLst/>
          </a:prstGeom>
        </p:spPr>
        <p:txBody>
          <a:bodyPr vert="horz" wrap="square" lIns="0" tIns="143510" rIns="0" bIns="0" rtlCol="0">
            <a:spAutoFit/>
          </a:bodyPr>
          <a:lstStyle/>
          <a:p>
            <a:pPr marL="298450" indent="-285750">
              <a:lnSpc>
                <a:spcPct val="100000"/>
              </a:lnSpc>
              <a:spcBef>
                <a:spcPts val="1130"/>
              </a:spcBef>
              <a:buFont typeface="Arial" panose="020B0604020202020204" pitchFamily="34" charset="0"/>
              <a:buChar char="•"/>
              <a:tabLst>
                <a:tab pos="355600" algn="l"/>
              </a:tabLst>
            </a:pPr>
            <a:r>
              <a:rPr lang="nl-BE" sz="1800" dirty="0">
                <a:solidFill>
                  <a:srgbClr val="FFFFFF"/>
                </a:solidFill>
                <a:latin typeface="Verdana"/>
                <a:cs typeface="Verdana"/>
              </a:rPr>
              <a:t>Objecten in plaats van tabellen</a:t>
            </a:r>
            <a:endParaRPr lang="nl-BE" sz="1800" dirty="0">
              <a:latin typeface="Verdana"/>
              <a:cs typeface="Verdana"/>
            </a:endParaRPr>
          </a:p>
          <a:p>
            <a:pPr marL="298450" indent="-285750">
              <a:lnSpc>
                <a:spcPct val="100000"/>
              </a:lnSpc>
              <a:spcBef>
                <a:spcPts val="1035"/>
              </a:spcBef>
              <a:buFont typeface="Arial" panose="020B0604020202020204" pitchFamily="34" charset="0"/>
              <a:buChar char="•"/>
              <a:tabLst>
                <a:tab pos="355600" algn="l"/>
              </a:tabLst>
            </a:pPr>
            <a:r>
              <a:rPr lang="nl-BE" sz="1800" dirty="0">
                <a:solidFill>
                  <a:srgbClr val="FFFFFF"/>
                </a:solidFill>
                <a:latin typeface="Verdana"/>
                <a:cs typeface="Verdana"/>
              </a:rPr>
              <a:t>Ieder object heeft attributen en methodes</a:t>
            </a:r>
            <a:endParaRPr lang="nl-BE" sz="1800" dirty="0">
              <a:latin typeface="Verdana"/>
              <a:cs typeface="Verdana"/>
            </a:endParaRPr>
          </a:p>
          <a:p>
            <a:pPr marL="298450" indent="-285750">
              <a:lnSpc>
                <a:spcPct val="100000"/>
              </a:lnSpc>
              <a:spcBef>
                <a:spcPts val="1030"/>
              </a:spcBef>
              <a:buFont typeface="Arial" panose="020B0604020202020204" pitchFamily="34" charset="0"/>
              <a:buChar char="•"/>
              <a:tabLst>
                <a:tab pos="355600" algn="l"/>
              </a:tabLst>
            </a:pPr>
            <a:r>
              <a:rPr lang="nl-BE" sz="1800" dirty="0">
                <a:solidFill>
                  <a:srgbClr val="FFFFFF"/>
                </a:solidFill>
                <a:latin typeface="Verdana"/>
                <a:cs typeface="Verdana"/>
              </a:rPr>
              <a:t>Objecten kunnen erven van elkaar</a:t>
            </a:r>
            <a:endParaRPr lang="nl-BE" sz="1800" dirty="0">
              <a:latin typeface="Verdana"/>
              <a:cs typeface="Verdana"/>
            </a:endParaRPr>
          </a:p>
          <a:p>
            <a:pPr marL="641350" indent="-285750">
              <a:lnSpc>
                <a:spcPct val="100000"/>
              </a:lnSpc>
              <a:buFont typeface="Arial" panose="020B0604020202020204" pitchFamily="34" charset="0"/>
              <a:buChar char="•"/>
            </a:pPr>
            <a:r>
              <a:rPr lang="nl-BE" sz="1800" dirty="0">
                <a:solidFill>
                  <a:srgbClr val="FFFFFF"/>
                </a:solidFill>
                <a:latin typeface="Verdana"/>
                <a:cs typeface="Verdana"/>
              </a:rPr>
              <a:t>Mens &gt; Vrouw &gt; Moeder</a:t>
            </a:r>
            <a:endParaRPr lang="nl-BE" sz="1800" dirty="0">
              <a:latin typeface="Verdana"/>
              <a:cs typeface="Verdana"/>
            </a:endParaRPr>
          </a:p>
          <a:p>
            <a:pPr marL="355600" marR="17145" indent="-343535">
              <a:lnSpc>
                <a:spcPct val="100000"/>
              </a:lnSpc>
              <a:spcBef>
                <a:spcPts val="1035"/>
              </a:spcBef>
              <a:buFont typeface="Arial" panose="020B0604020202020204" pitchFamily="34" charset="0"/>
              <a:buChar char="•"/>
              <a:tabLst>
                <a:tab pos="355600" algn="l"/>
              </a:tabLst>
            </a:pPr>
            <a:r>
              <a:rPr lang="nl-BE" sz="1800" dirty="0">
                <a:solidFill>
                  <a:srgbClr val="FFFFFF"/>
                </a:solidFill>
                <a:latin typeface="Verdana"/>
                <a:cs typeface="Verdana"/>
              </a:rPr>
              <a:t>Vooral nuttig wanneer er veel-veel relaties  zijn</a:t>
            </a:r>
            <a:endParaRPr lang="nl-BE" sz="1800" dirty="0">
              <a:latin typeface="Verdana"/>
              <a:cs typeface="Verdana"/>
            </a:endParaRPr>
          </a:p>
        </p:txBody>
      </p:sp>
      <p:pic>
        <p:nvPicPr>
          <p:cNvPr id="6" name="object 6"/>
          <p:cNvPicPr/>
          <p:nvPr/>
        </p:nvPicPr>
        <p:blipFill>
          <a:blip r:embed="rId2" cstate="print"/>
          <a:stretch>
            <a:fillRect/>
          </a:stretch>
        </p:blipFill>
        <p:spPr>
          <a:xfrm>
            <a:off x="6400800" y="2008632"/>
            <a:ext cx="5702806" cy="3096768"/>
          </a:xfrm>
          <a:prstGeom prst="rect">
            <a:avLst/>
          </a:prstGeom>
        </p:spPr>
      </p:pic>
      <p:sp>
        <p:nvSpPr>
          <p:cNvPr id="8" name="TextBox 7">
            <a:extLst>
              <a:ext uri="{FF2B5EF4-FFF2-40B4-BE49-F238E27FC236}">
                <a16:creationId xmlns:a16="http://schemas.microsoft.com/office/drawing/2014/main" id="{AD9F3C96-9809-264D-767C-C02FF380F82F}"/>
              </a:ext>
            </a:extLst>
          </p:cNvPr>
          <p:cNvSpPr txBox="1"/>
          <p:nvPr/>
        </p:nvSpPr>
        <p:spPr>
          <a:xfrm>
            <a:off x="990600" y="5486400"/>
            <a:ext cx="6100762" cy="646331"/>
          </a:xfrm>
          <a:prstGeom prst="rect">
            <a:avLst/>
          </a:prstGeom>
          <a:noFill/>
        </p:spPr>
        <p:txBody>
          <a:bodyPr wrap="square">
            <a:spAutoFit/>
          </a:bodyPr>
          <a:lstStyle/>
          <a:p>
            <a:pPr lvl="0"/>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Nu ook: </a:t>
            </a:r>
            <a:r>
              <a:rPr lang="nl-BE" b="1" dirty="0">
                <a:solidFill>
                  <a:schemeClr val="bg1"/>
                </a:solidFill>
                <a:effectLst/>
                <a:latin typeface="Verdana" panose="020B0604030504040204" pitchFamily="34" charset="0"/>
                <a:ea typeface="Verdana" panose="020B0604030504040204" pitchFamily="34" charset="0"/>
                <a:cs typeface="Arial" panose="020B0604020202020204" pitchFamily="34" charset="0"/>
              </a:rPr>
              <a:t>Object-</a:t>
            </a:r>
            <a:r>
              <a:rPr lang="en-GB" b="1" dirty="0">
                <a:solidFill>
                  <a:schemeClr val="bg1"/>
                </a:solidFill>
                <a:effectLst/>
                <a:latin typeface="Verdana" panose="020B0604030504040204" pitchFamily="34" charset="0"/>
                <a:ea typeface="Verdana" panose="020B0604030504040204" pitchFamily="34" charset="0"/>
                <a:cs typeface="Arial" panose="020B0604020202020204" pitchFamily="34" charset="0"/>
              </a:rPr>
              <a:t>Relational</a:t>
            </a:r>
            <a:r>
              <a:rPr lang="nl-BE" b="1" dirty="0">
                <a:solidFill>
                  <a:schemeClr val="bg1"/>
                </a:solidFill>
                <a:effectLst/>
                <a:latin typeface="Verdana" panose="020B0604030504040204" pitchFamily="34" charset="0"/>
                <a:ea typeface="Verdana" panose="020B0604030504040204" pitchFamily="34" charset="0"/>
                <a:cs typeface="Arial" panose="020B0604020202020204" pitchFamily="34" charset="0"/>
              </a:rPr>
              <a:t> DBMS (ORDBMS)</a:t>
            </a:r>
            <a:endPar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a:p>
            <a:pPr marL="685800"/>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	 RDBMS uitgebreid met OO concepten.</a:t>
            </a:r>
            <a:endPar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30" dirty="0"/>
              <a:t>2.4.4 </a:t>
            </a:r>
            <a:r>
              <a:rPr lang="nl-BE" spc="-30" dirty="0" err="1"/>
              <a:t>NoSQL</a:t>
            </a:r>
            <a:r>
              <a:rPr lang="nl-BE" spc="-30" dirty="0"/>
              <a:t> databases</a:t>
            </a:r>
            <a:endParaRPr spc="-45" dirty="0"/>
          </a:p>
        </p:txBody>
      </p:sp>
      <p:sp>
        <p:nvSpPr>
          <p:cNvPr id="5" name="object 5"/>
          <p:cNvSpPr txBox="1"/>
          <p:nvPr/>
        </p:nvSpPr>
        <p:spPr>
          <a:xfrm>
            <a:off x="1066800" y="1981200"/>
            <a:ext cx="8077200" cy="3890809"/>
          </a:xfrm>
          <a:prstGeom prst="rect">
            <a:avLst/>
          </a:prstGeom>
        </p:spPr>
        <p:txBody>
          <a:bodyPr vert="horz" wrap="square" lIns="0" tIns="12700" rIns="0" bIns="0" rtlCol="0">
            <a:spAutoFit/>
          </a:bodyPr>
          <a:lstStyle/>
          <a:p>
            <a:pPr marL="685800"/>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  </a:t>
            </a:r>
            <a:endPar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a:p>
            <a:pPr lvl="0"/>
            <a:r>
              <a:rPr lang="nl-BE" b="1" dirty="0" err="1">
                <a:solidFill>
                  <a:schemeClr val="bg1"/>
                </a:solidFill>
                <a:effectLst/>
                <a:latin typeface="Verdana" panose="020B0604030504040204" pitchFamily="34" charset="0"/>
                <a:ea typeface="Verdana" panose="020B0604030504040204" pitchFamily="34" charset="0"/>
                <a:cs typeface="Arial" panose="020B0604020202020204" pitchFamily="34" charset="0"/>
              </a:rPr>
              <a:t>NoSQL</a:t>
            </a:r>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 (</a:t>
            </a:r>
            <a:r>
              <a:rPr lang="nl-BE" dirty="0" err="1">
                <a:solidFill>
                  <a:schemeClr val="bg1"/>
                </a:solidFill>
                <a:effectLst/>
                <a:latin typeface="Verdana" panose="020B0604030504040204" pitchFamily="34" charset="0"/>
                <a:ea typeface="Verdana" panose="020B0604030504040204" pitchFamily="34" charset="0"/>
                <a:cs typeface="Arial" panose="020B0604020202020204" pitchFamily="34" charset="0"/>
              </a:rPr>
              <a:t>Not</a:t>
            </a:r>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 </a:t>
            </a:r>
            <a:r>
              <a:rPr lang="nl-BE" dirty="0" err="1">
                <a:solidFill>
                  <a:schemeClr val="bg1"/>
                </a:solidFill>
                <a:effectLst/>
                <a:latin typeface="Verdana" panose="020B0604030504040204" pitchFamily="34" charset="0"/>
                <a:ea typeface="Verdana" panose="020B0604030504040204" pitchFamily="34" charset="0"/>
                <a:cs typeface="Arial" panose="020B0604020202020204" pitchFamily="34" charset="0"/>
              </a:rPr>
              <a:t>Only</a:t>
            </a:r>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 SQL)</a:t>
            </a:r>
          </a:p>
          <a:p>
            <a:pPr lvl="0"/>
            <a:br>
              <a:rPr lang="en-US" dirty="0">
                <a:solidFill>
                  <a:schemeClr val="bg1"/>
                </a:solidFill>
                <a:latin typeface="Verdana" panose="020B0604030504040204" pitchFamily="34" charset="0"/>
                <a:ea typeface="Verdana" panose="020B0604030504040204" pitchFamily="34" charset="0"/>
                <a:cs typeface="Arial" panose="020B0604020202020204" pitchFamily="34" charset="0"/>
              </a:rPr>
            </a:br>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Voor big data toepassingen en/of minder gestructureerde data.</a:t>
            </a:r>
          </a:p>
          <a:p>
            <a:pPr marL="342900" lvl="0" indent="-342900">
              <a:buFont typeface="Symbol" panose="05050102010706020507" pitchFamily="18" charset="2"/>
              <a:buChar char=""/>
            </a:pPr>
            <a:endParaRPr lang="nl-BE" dirty="0">
              <a:solidFill>
                <a:schemeClr val="bg1"/>
              </a:solidFill>
              <a:latin typeface="Verdana" panose="020B0604030504040204" pitchFamily="34" charset="0"/>
              <a:ea typeface="Verdana" panose="020B0604030504040204" pitchFamily="34" charset="0"/>
              <a:cs typeface="Arial" panose="020B0604020202020204" pitchFamily="34" charset="0"/>
            </a:endParaRPr>
          </a:p>
          <a:p>
            <a:pPr lvl="0"/>
            <a:r>
              <a:rPr lang="nl-BE" dirty="0">
                <a:solidFill>
                  <a:schemeClr val="bg1"/>
                </a:solidFill>
                <a:effectLst/>
                <a:latin typeface="Verdana" panose="020B0604030504040204" pitchFamily="34" charset="0"/>
                <a:ea typeface="Verdana" panose="020B0604030504040204" pitchFamily="34" charset="0"/>
                <a:cs typeface="Arial" panose="020B0604020202020204" pitchFamily="34" charset="0"/>
              </a:rPr>
              <a:t>Focus op flexibiliteit, schaalbaarheid, ongestructureerde data en hoge volumes. </a:t>
            </a:r>
            <a:r>
              <a:rPr lang="en-US" dirty="0" err="1">
                <a:solidFill>
                  <a:schemeClr val="bg1"/>
                </a:solidFill>
                <a:effectLst/>
                <a:latin typeface="Verdana" panose="020B0604030504040204" pitchFamily="34" charset="0"/>
                <a:ea typeface="Verdana" panose="020B0604030504040204" pitchFamily="34" charset="0"/>
                <a:cs typeface="Arial" panose="020B0604020202020204" pitchFamily="34" charset="0"/>
              </a:rPr>
              <a:t>Vb</a:t>
            </a:r>
            <a:r>
              <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rPr>
              <a:t>: Apache Hadoop, MongoDB, Neo4j</a:t>
            </a:r>
          </a:p>
          <a:p>
            <a:pPr lvl="0"/>
            <a:endParaRPr lang="en-US" dirty="0">
              <a:solidFill>
                <a:schemeClr val="bg1"/>
              </a:solidFill>
              <a:latin typeface="Verdana" panose="020B0604030504040204" pitchFamily="34" charset="0"/>
              <a:ea typeface="Verdana" panose="020B0604030504040204" pitchFamily="34" charset="0"/>
              <a:cs typeface="Arial" panose="020B0604020202020204" pitchFamily="34" charset="0"/>
            </a:endParaRPr>
          </a:p>
          <a:p>
            <a:pPr lvl="0"/>
            <a:r>
              <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rPr>
              <a:t>Types:</a:t>
            </a:r>
          </a:p>
          <a:p>
            <a:pPr marL="742950" lvl="1" indent="-285750">
              <a:buFont typeface="Courier New" panose="02070309020205020404" pitchFamily="49" charset="0"/>
              <a:buChar char="o"/>
            </a:pPr>
            <a:r>
              <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rPr>
              <a:t>key-value stores</a:t>
            </a:r>
          </a:p>
          <a:p>
            <a:pPr marL="742950" lvl="1" indent="-285750">
              <a:buFont typeface="Courier New" panose="02070309020205020404" pitchFamily="49" charset="0"/>
              <a:buChar char="o"/>
            </a:pPr>
            <a:r>
              <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rPr>
              <a:t>column-oriented databases</a:t>
            </a:r>
          </a:p>
          <a:p>
            <a:pPr marL="742950" lvl="1" indent="-285750">
              <a:buFont typeface="Courier New" panose="02070309020205020404" pitchFamily="49" charset="0"/>
              <a:buChar char="o"/>
            </a:pPr>
            <a:r>
              <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rPr>
              <a:t>graph databases</a:t>
            </a:r>
          </a:p>
          <a:p>
            <a:pPr marL="742950" lvl="1" indent="-285750">
              <a:buFont typeface="Courier New" panose="02070309020205020404" pitchFamily="49" charset="0"/>
              <a:buChar char="o"/>
            </a:pPr>
            <a:r>
              <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rPr>
              <a:t>document databases</a:t>
            </a:r>
          </a:p>
          <a:p>
            <a:pPr lvl="1"/>
            <a:endParaRPr lang="en-US"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868800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spc="-30" dirty="0"/>
              <a:t>2.5 Installatie </a:t>
            </a:r>
            <a:r>
              <a:rPr lang="nl-BE" spc="-30" dirty="0" err="1"/>
              <a:t>PostgreSQL</a:t>
            </a:r>
            <a:r>
              <a:rPr lang="nl-BE" spc="-30" dirty="0"/>
              <a:t> &amp; pgAdmin4</a:t>
            </a:r>
            <a:endParaRPr spc="-45" dirty="0"/>
          </a:p>
        </p:txBody>
      </p:sp>
      <p:pic>
        <p:nvPicPr>
          <p:cNvPr id="4" name="Picture 3">
            <a:extLst>
              <a:ext uri="{FF2B5EF4-FFF2-40B4-BE49-F238E27FC236}">
                <a16:creationId xmlns:a16="http://schemas.microsoft.com/office/drawing/2014/main" id="{67DBEBC3-9BAC-7AE0-9A2C-F6882CF26411}"/>
              </a:ext>
            </a:extLst>
          </p:cNvPr>
          <p:cNvPicPr>
            <a:picLocks noChangeAspect="1"/>
          </p:cNvPicPr>
          <p:nvPr/>
        </p:nvPicPr>
        <p:blipFill>
          <a:blip r:embed="rId2"/>
          <a:stretch>
            <a:fillRect/>
          </a:stretch>
        </p:blipFill>
        <p:spPr>
          <a:xfrm>
            <a:off x="685800" y="1905000"/>
            <a:ext cx="10269383" cy="4810796"/>
          </a:xfrm>
          <a:prstGeom prst="rect">
            <a:avLst/>
          </a:prstGeom>
        </p:spPr>
      </p:pic>
      <p:sp>
        <p:nvSpPr>
          <p:cNvPr id="7" name="TextBox 6">
            <a:extLst>
              <a:ext uri="{FF2B5EF4-FFF2-40B4-BE49-F238E27FC236}">
                <a16:creationId xmlns:a16="http://schemas.microsoft.com/office/drawing/2014/main" id="{902D71D3-3D9B-977F-C83C-A7A3C71C54AE}"/>
              </a:ext>
            </a:extLst>
          </p:cNvPr>
          <p:cNvSpPr txBox="1"/>
          <p:nvPr/>
        </p:nvSpPr>
        <p:spPr>
          <a:xfrm>
            <a:off x="888898" y="1452097"/>
            <a:ext cx="2438400" cy="369332"/>
          </a:xfrm>
          <a:prstGeom prst="rect">
            <a:avLst/>
          </a:prstGeom>
          <a:noFill/>
        </p:spPr>
        <p:txBody>
          <a:bodyPr wrap="square">
            <a:spAutoFit/>
          </a:bodyPr>
          <a:lstStyle/>
          <a:p>
            <a:r>
              <a:rPr lang="nl-BE" dirty="0" err="1">
                <a:hlinkClick r:id="rId3"/>
              </a:rPr>
              <a:t>Socratica</a:t>
            </a:r>
            <a:r>
              <a:rPr lang="nl-BE" dirty="0">
                <a:hlinkClick r:id="rId3"/>
              </a:rPr>
              <a:t> - YouTube</a:t>
            </a:r>
            <a:endParaRPr lang="nl-BE" dirty="0"/>
          </a:p>
        </p:txBody>
      </p:sp>
    </p:spTree>
    <p:extLst>
      <p:ext uri="{BB962C8B-B14F-4D97-AF65-F5344CB8AC3E}">
        <p14:creationId xmlns:p14="http://schemas.microsoft.com/office/powerpoint/2010/main" val="2681735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 y="533400"/>
            <a:ext cx="7010400" cy="2057400"/>
            <a:chOff x="1141475" y="2285999"/>
            <a:chExt cx="4895215" cy="2504440"/>
          </a:xfrm>
        </p:grpSpPr>
        <p:pic>
          <p:nvPicPr>
            <p:cNvPr id="3" name="object 3"/>
            <p:cNvPicPr/>
            <p:nvPr/>
          </p:nvPicPr>
          <p:blipFill>
            <a:blip r:embed="rId2" cstate="print"/>
            <a:stretch>
              <a:fillRect/>
            </a:stretch>
          </p:blipFill>
          <p:spPr>
            <a:xfrm>
              <a:off x="1141475" y="2285999"/>
              <a:ext cx="4895088" cy="2503932"/>
            </a:xfrm>
            <a:prstGeom prst="rect">
              <a:avLst/>
            </a:prstGeom>
          </p:spPr>
        </p:pic>
        <p:sp>
          <p:nvSpPr>
            <p:cNvPr id="4" name="object 4"/>
            <p:cNvSpPr/>
            <p:nvPr/>
          </p:nvSpPr>
          <p:spPr>
            <a:xfrm>
              <a:off x="1141475" y="2285999"/>
              <a:ext cx="4895215" cy="2504440"/>
            </a:xfrm>
            <a:custGeom>
              <a:avLst/>
              <a:gdLst/>
              <a:ahLst/>
              <a:cxnLst/>
              <a:rect l="l" t="t" r="r" b="b"/>
              <a:pathLst>
                <a:path w="4895215" h="2504440">
                  <a:moveTo>
                    <a:pt x="4831461" y="0"/>
                  </a:moveTo>
                  <a:lnTo>
                    <a:pt x="63652" y="0"/>
                  </a:lnTo>
                  <a:lnTo>
                    <a:pt x="49187" y="0"/>
                  </a:lnTo>
                  <a:lnTo>
                    <a:pt x="37604" y="4317"/>
                  </a:lnTo>
                  <a:lnTo>
                    <a:pt x="28930" y="8636"/>
                  </a:lnTo>
                  <a:lnTo>
                    <a:pt x="17360" y="13080"/>
                  </a:lnTo>
                  <a:lnTo>
                    <a:pt x="11569" y="21716"/>
                  </a:lnTo>
                  <a:lnTo>
                    <a:pt x="5791" y="28194"/>
                  </a:lnTo>
                  <a:lnTo>
                    <a:pt x="0" y="36829"/>
                  </a:lnTo>
                  <a:lnTo>
                    <a:pt x="0" y="47751"/>
                  </a:lnTo>
                  <a:lnTo>
                    <a:pt x="0" y="2252218"/>
                  </a:lnTo>
                  <a:lnTo>
                    <a:pt x="0" y="2263140"/>
                  </a:lnTo>
                  <a:lnTo>
                    <a:pt x="5791" y="2271776"/>
                  </a:lnTo>
                  <a:lnTo>
                    <a:pt x="11569" y="2278253"/>
                  </a:lnTo>
                  <a:lnTo>
                    <a:pt x="17360" y="2287016"/>
                  </a:lnTo>
                  <a:lnTo>
                    <a:pt x="28930" y="2291334"/>
                  </a:lnTo>
                  <a:lnTo>
                    <a:pt x="37604" y="2295652"/>
                  </a:lnTo>
                  <a:lnTo>
                    <a:pt x="49187" y="2299970"/>
                  </a:lnTo>
                  <a:lnTo>
                    <a:pt x="63652" y="2299970"/>
                  </a:lnTo>
                  <a:lnTo>
                    <a:pt x="685673" y="2299970"/>
                  </a:lnTo>
                  <a:lnTo>
                    <a:pt x="940307" y="2490851"/>
                  </a:lnTo>
                  <a:lnTo>
                    <a:pt x="948944" y="2495296"/>
                  </a:lnTo>
                  <a:lnTo>
                    <a:pt x="960501" y="2499614"/>
                  </a:lnTo>
                  <a:lnTo>
                    <a:pt x="972057" y="2503932"/>
                  </a:lnTo>
                  <a:lnTo>
                    <a:pt x="983615" y="2503932"/>
                  </a:lnTo>
                  <a:lnTo>
                    <a:pt x="995172" y="2503932"/>
                  </a:lnTo>
                  <a:lnTo>
                    <a:pt x="1006729" y="2499614"/>
                  </a:lnTo>
                  <a:lnTo>
                    <a:pt x="1018413" y="2495296"/>
                  </a:lnTo>
                  <a:lnTo>
                    <a:pt x="1027049" y="2490851"/>
                  </a:lnTo>
                  <a:lnTo>
                    <a:pt x="1281684" y="2299970"/>
                  </a:lnTo>
                  <a:lnTo>
                    <a:pt x="4831461" y="2299970"/>
                  </a:lnTo>
                  <a:lnTo>
                    <a:pt x="4845939" y="2299970"/>
                  </a:lnTo>
                  <a:lnTo>
                    <a:pt x="4857496" y="2295652"/>
                  </a:lnTo>
                  <a:lnTo>
                    <a:pt x="4866132" y="2291334"/>
                  </a:lnTo>
                  <a:lnTo>
                    <a:pt x="4877689" y="2287016"/>
                  </a:lnTo>
                  <a:lnTo>
                    <a:pt x="4883531" y="2278253"/>
                  </a:lnTo>
                  <a:lnTo>
                    <a:pt x="4889246" y="2271776"/>
                  </a:lnTo>
                  <a:lnTo>
                    <a:pt x="4895088" y="2263140"/>
                  </a:lnTo>
                  <a:lnTo>
                    <a:pt x="4895088" y="2252218"/>
                  </a:lnTo>
                  <a:lnTo>
                    <a:pt x="4895088" y="47751"/>
                  </a:lnTo>
                  <a:lnTo>
                    <a:pt x="4895088" y="36829"/>
                  </a:lnTo>
                  <a:lnTo>
                    <a:pt x="4889246" y="28194"/>
                  </a:lnTo>
                  <a:lnTo>
                    <a:pt x="4883531" y="21716"/>
                  </a:lnTo>
                  <a:lnTo>
                    <a:pt x="4877689" y="13080"/>
                  </a:lnTo>
                  <a:lnTo>
                    <a:pt x="4866132" y="8636"/>
                  </a:lnTo>
                  <a:lnTo>
                    <a:pt x="4857496" y="4317"/>
                  </a:lnTo>
                  <a:lnTo>
                    <a:pt x="4845939" y="0"/>
                  </a:lnTo>
                  <a:lnTo>
                    <a:pt x="4831461" y="0"/>
                  </a:lnTo>
                  <a:close/>
                </a:path>
              </a:pathLst>
            </a:custGeom>
            <a:ln w="9525">
              <a:solidFill>
                <a:srgbClr val="E84B21"/>
              </a:solidFill>
            </a:ln>
          </p:spPr>
          <p:txBody>
            <a:bodyPr wrap="square" lIns="0" tIns="0" rIns="0" bIns="0" rtlCol="0"/>
            <a:lstStyle/>
            <a:p>
              <a:endParaRPr/>
            </a:p>
          </p:txBody>
        </p:sp>
      </p:grpSp>
      <p:sp>
        <p:nvSpPr>
          <p:cNvPr id="6" name="object 6"/>
          <p:cNvSpPr txBox="1">
            <a:spLocks noGrp="1"/>
          </p:cNvSpPr>
          <p:nvPr>
            <p:ph type="title"/>
          </p:nvPr>
        </p:nvSpPr>
        <p:spPr>
          <a:xfrm>
            <a:off x="1447800" y="1143000"/>
            <a:ext cx="5943600" cy="505908"/>
          </a:xfrm>
          <a:prstGeom prst="rect">
            <a:avLst/>
          </a:prstGeom>
        </p:spPr>
        <p:txBody>
          <a:bodyPr vert="horz" wrap="square" lIns="0" tIns="13335" rIns="0" bIns="0" rtlCol="0">
            <a:spAutoFit/>
          </a:bodyPr>
          <a:lstStyle/>
          <a:p>
            <a:pPr marL="12700" marR="5080">
              <a:lnSpc>
                <a:spcPct val="100000"/>
              </a:lnSpc>
              <a:spcBef>
                <a:spcPts val="105"/>
              </a:spcBef>
            </a:pPr>
            <a:r>
              <a:rPr lang="nl-BE" sz="3200" spc="-130" dirty="0"/>
              <a:t>3. Een databank ontwerpen</a:t>
            </a:r>
            <a:endParaRPr sz="3200" dirty="0"/>
          </a:p>
        </p:txBody>
      </p:sp>
      <p:pic>
        <p:nvPicPr>
          <p:cNvPr id="7" name="object 7"/>
          <p:cNvPicPr/>
          <p:nvPr/>
        </p:nvPicPr>
        <p:blipFill>
          <a:blip r:embed="rId3" cstate="print"/>
          <a:stretch>
            <a:fillRect/>
          </a:stretch>
        </p:blipFill>
        <p:spPr>
          <a:xfrm>
            <a:off x="8610600" y="533400"/>
            <a:ext cx="2770631" cy="2819400"/>
          </a:xfrm>
          <a:prstGeom prst="rect">
            <a:avLst/>
          </a:prstGeom>
        </p:spPr>
      </p:pic>
      <p:sp>
        <p:nvSpPr>
          <p:cNvPr id="5" name="object 10">
            <a:extLst>
              <a:ext uri="{FF2B5EF4-FFF2-40B4-BE49-F238E27FC236}">
                <a16:creationId xmlns:a16="http://schemas.microsoft.com/office/drawing/2014/main" id="{B30D6FA4-D19A-F485-4B72-C056C31466F6}"/>
              </a:ext>
            </a:extLst>
          </p:cNvPr>
          <p:cNvSpPr txBox="1"/>
          <p:nvPr/>
        </p:nvSpPr>
        <p:spPr>
          <a:xfrm>
            <a:off x="762000" y="3124200"/>
            <a:ext cx="9296400" cy="2782813"/>
          </a:xfrm>
          <a:prstGeom prst="rect">
            <a:avLst/>
          </a:prstGeom>
        </p:spPr>
        <p:txBody>
          <a:bodyPr vert="horz" wrap="square" lIns="0" tIns="12700" rIns="0" bIns="0" rtlCol="0">
            <a:spAutoFit/>
          </a:bodyPr>
          <a:lstStyle/>
          <a:p>
            <a:pPr marL="285750" indent="-285750" algn="l">
              <a:buFont typeface="Arial" panose="020B0604020202020204" pitchFamily="34" charset="0"/>
              <a:buChar char="•"/>
            </a:pPr>
            <a:r>
              <a:rPr lang="nl-BE" sz="1800" b="1" i="0" strike="noStrike" baseline="0" dirty="0">
                <a:solidFill>
                  <a:schemeClr val="bg1"/>
                </a:solidFill>
                <a:latin typeface="Arial" panose="020B0604020202020204" pitchFamily="34" charset="0"/>
              </a:rPr>
              <a:t>Nadenken over de gegevens</a:t>
            </a:r>
          </a:p>
          <a:p>
            <a:pPr marL="285750" indent="-285750" algn="l">
              <a:buFont typeface="Arial" panose="020B0604020202020204" pitchFamily="34" charset="0"/>
              <a:buChar char="•"/>
            </a:pPr>
            <a:endParaRPr lang="nl-BE" sz="1800" b="1" i="0" strike="noStrike" baseline="0" dirty="0">
              <a:solidFill>
                <a:schemeClr val="bg1"/>
              </a:solidFill>
              <a:latin typeface="Arial" panose="020B0604020202020204" pitchFamily="34" charset="0"/>
            </a:endParaRPr>
          </a:p>
          <a:p>
            <a:pPr marL="285750" indent="-285750" algn="l">
              <a:buFont typeface="Arial" panose="020B0604020202020204" pitchFamily="34" charset="0"/>
              <a:buChar char="•"/>
            </a:pPr>
            <a:r>
              <a:rPr lang="nl-BE" b="1" dirty="0">
                <a:solidFill>
                  <a:schemeClr val="bg1"/>
                </a:solidFill>
                <a:latin typeface="Arial" panose="020B0604020202020204" pitchFamily="34" charset="0"/>
              </a:rPr>
              <a:t>Structuur van een relationele databank</a:t>
            </a:r>
          </a:p>
          <a:p>
            <a:pPr marL="285750" indent="-285750" algn="l">
              <a:buFont typeface="Arial" panose="020B0604020202020204" pitchFamily="34" charset="0"/>
              <a:buChar char="•"/>
            </a:pPr>
            <a:endParaRPr lang="nl-BE" sz="1800" b="1" i="0" strike="noStrike" baseline="0" dirty="0">
              <a:solidFill>
                <a:schemeClr val="bg1"/>
              </a:solidFill>
              <a:latin typeface="Arial" panose="020B0604020202020204" pitchFamily="34" charset="0"/>
            </a:endParaRPr>
          </a:p>
          <a:p>
            <a:pPr marL="285750" indent="-285750" algn="l">
              <a:buFont typeface="Arial" panose="020B0604020202020204" pitchFamily="34" charset="0"/>
              <a:buChar char="•"/>
            </a:pPr>
            <a:r>
              <a:rPr lang="nl-BE" sz="1800" b="1" i="0" u="sng" strike="noStrike" baseline="0" dirty="0">
                <a:solidFill>
                  <a:schemeClr val="bg1"/>
                </a:solidFill>
                <a:latin typeface="Arial" panose="020B0604020202020204" pitchFamily="34" charset="0"/>
              </a:rPr>
              <a:t>Normalisatie </a:t>
            </a:r>
            <a:br>
              <a:rPr lang="nl-BE" sz="1800" b="0" i="0" u="none" strike="noStrike" baseline="0" dirty="0">
                <a:solidFill>
                  <a:schemeClr val="bg1"/>
                </a:solidFill>
                <a:latin typeface="Arial" panose="020B0604020202020204" pitchFamily="34" charset="0"/>
              </a:rPr>
            </a:br>
            <a:r>
              <a:rPr lang="nl-BE" sz="1800" b="0" i="0" u="none" strike="noStrike" baseline="0" dirty="0">
                <a:solidFill>
                  <a:schemeClr val="bg1"/>
                </a:solidFill>
                <a:latin typeface="Arial" panose="020B0604020202020204" pitchFamily="34" charset="0"/>
              </a:rPr>
              <a:t>Dit is een belangrijke techniek om tot een goede structuur te komen. </a:t>
            </a:r>
          </a:p>
          <a:p>
            <a:pPr marL="285750" indent="-285750" algn="l">
              <a:buFont typeface="Arial" panose="020B0604020202020204" pitchFamily="34" charset="0"/>
              <a:buChar char="•"/>
            </a:pPr>
            <a:endParaRPr lang="nl-BE" sz="1800" b="0" i="0" u="none" strike="noStrike" baseline="0" dirty="0">
              <a:solidFill>
                <a:schemeClr val="bg1"/>
              </a:solidFill>
              <a:latin typeface="Arial" panose="020B0604020202020204" pitchFamily="34" charset="0"/>
            </a:endParaRPr>
          </a:p>
          <a:p>
            <a:pPr marL="285750" indent="-285750" algn="l">
              <a:buFont typeface="Arial" panose="020B0604020202020204" pitchFamily="34" charset="0"/>
              <a:buChar char="•"/>
            </a:pPr>
            <a:r>
              <a:rPr lang="nl-BE" sz="1800" b="1" i="0" u="sng" strike="noStrike" baseline="0" dirty="0">
                <a:solidFill>
                  <a:schemeClr val="bg1"/>
                </a:solidFill>
                <a:latin typeface="Arial" panose="020B0604020202020204" pitchFamily="34" charset="0"/>
              </a:rPr>
              <a:t>ERD (</a:t>
            </a:r>
            <a:r>
              <a:rPr lang="nl-BE" sz="1800" b="1" i="0" u="sng" strike="noStrike" baseline="0" dirty="0" err="1">
                <a:solidFill>
                  <a:schemeClr val="bg1"/>
                </a:solidFill>
                <a:latin typeface="Arial" panose="020B0604020202020204" pitchFamily="34" charset="0"/>
              </a:rPr>
              <a:t>Entity</a:t>
            </a:r>
            <a:r>
              <a:rPr lang="nl-BE" sz="1800" b="1" i="0" u="sng" strike="noStrike" baseline="0" dirty="0">
                <a:solidFill>
                  <a:schemeClr val="bg1"/>
                </a:solidFill>
                <a:latin typeface="Arial" panose="020B0604020202020204" pitchFamily="34" charset="0"/>
              </a:rPr>
              <a:t> </a:t>
            </a:r>
            <a:r>
              <a:rPr lang="nl-BE" sz="1800" b="1" i="0" u="sng" strike="noStrike" baseline="0" dirty="0" err="1">
                <a:solidFill>
                  <a:schemeClr val="bg1"/>
                </a:solidFill>
                <a:latin typeface="Arial" panose="020B0604020202020204" pitchFamily="34" charset="0"/>
              </a:rPr>
              <a:t>Relation</a:t>
            </a:r>
            <a:r>
              <a:rPr lang="nl-BE" sz="1800" b="1" i="0" u="sng" strike="noStrike" baseline="0" dirty="0">
                <a:solidFill>
                  <a:schemeClr val="bg1"/>
                </a:solidFill>
                <a:latin typeface="Arial" panose="020B0604020202020204" pitchFamily="34" charset="0"/>
              </a:rPr>
              <a:t> Diagram)</a:t>
            </a:r>
            <a:r>
              <a:rPr lang="nl-BE" sz="1800" b="0" i="0" u="none" strike="noStrike" baseline="0" dirty="0">
                <a:solidFill>
                  <a:schemeClr val="bg1"/>
                </a:solidFill>
                <a:latin typeface="Arial" panose="020B0604020202020204" pitchFamily="34" charset="0"/>
              </a:rPr>
              <a:t> </a:t>
            </a:r>
            <a:br>
              <a:rPr lang="nl-BE" sz="1800" b="0" i="0" u="none" strike="noStrike" baseline="0" dirty="0">
                <a:solidFill>
                  <a:schemeClr val="bg1"/>
                </a:solidFill>
                <a:latin typeface="Arial" panose="020B0604020202020204" pitchFamily="34" charset="0"/>
              </a:rPr>
            </a:br>
            <a:r>
              <a:rPr lang="nl-BE" sz="1800" b="0" i="0" u="none" strike="noStrike" baseline="0" dirty="0">
                <a:solidFill>
                  <a:schemeClr val="bg1"/>
                </a:solidFill>
                <a:latin typeface="Arial" panose="020B0604020202020204" pitchFamily="34" charset="0"/>
              </a:rPr>
              <a:t>Een ERD diagram geeft een goed zicht op de structuur van de databank. </a:t>
            </a:r>
            <a:br>
              <a:rPr lang="nl-BE" sz="1800" b="0" i="0" u="none" strike="noStrike" baseline="0" dirty="0">
                <a:solidFill>
                  <a:schemeClr val="bg1"/>
                </a:solidFill>
                <a:latin typeface="Arial" panose="020B0604020202020204" pitchFamily="34" charset="0"/>
              </a:rPr>
            </a:br>
            <a:r>
              <a:rPr lang="nl-BE" sz="1800" b="0" i="0" u="none" strike="noStrike" baseline="0" dirty="0">
                <a:solidFill>
                  <a:schemeClr val="bg1"/>
                </a:solidFill>
                <a:latin typeface="Arial" panose="020B0604020202020204" pitchFamily="34" charset="0"/>
              </a:rPr>
              <a:t>Ev. kan vanuit een ERD de databasestructuur gegenereerd worden.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505046"/>
          </a:solidFill>
        </p:spPr>
        <p:txBody>
          <a:bodyPr wrap="square" lIns="0" tIns="0" rIns="0" bIns="0" rtlCol="0"/>
          <a:lstStyle/>
          <a:p>
            <a:endParaRPr/>
          </a:p>
        </p:txBody>
      </p:sp>
      <p:pic>
        <p:nvPicPr>
          <p:cNvPr id="3" name="object 3"/>
          <p:cNvPicPr/>
          <p:nvPr/>
        </p:nvPicPr>
        <p:blipFill>
          <a:blip r:embed="rId2" cstate="print"/>
          <a:stretch>
            <a:fillRect/>
          </a:stretch>
        </p:blipFill>
        <p:spPr>
          <a:xfrm>
            <a:off x="9383268" y="5964935"/>
            <a:ext cx="1007364" cy="516635"/>
          </a:xfrm>
          <a:prstGeom prst="rect">
            <a:avLst/>
          </a:prstGeom>
        </p:spPr>
      </p:pic>
      <p:grpSp>
        <p:nvGrpSpPr>
          <p:cNvPr id="4" name="object 4"/>
          <p:cNvGrpSpPr/>
          <p:nvPr/>
        </p:nvGrpSpPr>
        <p:grpSpPr>
          <a:xfrm>
            <a:off x="685800" y="381000"/>
            <a:ext cx="8153400" cy="1752600"/>
            <a:chOff x="1141475" y="2285999"/>
            <a:chExt cx="4895215" cy="2504440"/>
          </a:xfrm>
        </p:grpSpPr>
        <p:pic>
          <p:nvPicPr>
            <p:cNvPr id="5" name="object 5"/>
            <p:cNvPicPr/>
            <p:nvPr/>
          </p:nvPicPr>
          <p:blipFill>
            <a:blip r:embed="rId3" cstate="print"/>
            <a:stretch>
              <a:fillRect/>
            </a:stretch>
          </p:blipFill>
          <p:spPr>
            <a:xfrm>
              <a:off x="1141475" y="2285999"/>
              <a:ext cx="4895088" cy="2503932"/>
            </a:xfrm>
            <a:prstGeom prst="rect">
              <a:avLst/>
            </a:prstGeom>
          </p:spPr>
        </p:pic>
        <p:sp>
          <p:nvSpPr>
            <p:cNvPr id="6" name="object 6"/>
            <p:cNvSpPr/>
            <p:nvPr/>
          </p:nvSpPr>
          <p:spPr>
            <a:xfrm>
              <a:off x="1141475" y="2285999"/>
              <a:ext cx="4895215" cy="2504440"/>
            </a:xfrm>
            <a:custGeom>
              <a:avLst/>
              <a:gdLst/>
              <a:ahLst/>
              <a:cxnLst/>
              <a:rect l="l" t="t" r="r" b="b"/>
              <a:pathLst>
                <a:path w="4895215" h="2504440">
                  <a:moveTo>
                    <a:pt x="4831461" y="0"/>
                  </a:moveTo>
                  <a:lnTo>
                    <a:pt x="63652" y="0"/>
                  </a:lnTo>
                  <a:lnTo>
                    <a:pt x="49187" y="0"/>
                  </a:lnTo>
                  <a:lnTo>
                    <a:pt x="37604" y="4317"/>
                  </a:lnTo>
                  <a:lnTo>
                    <a:pt x="28930" y="8636"/>
                  </a:lnTo>
                  <a:lnTo>
                    <a:pt x="17360" y="13080"/>
                  </a:lnTo>
                  <a:lnTo>
                    <a:pt x="11569" y="21716"/>
                  </a:lnTo>
                  <a:lnTo>
                    <a:pt x="5791" y="28194"/>
                  </a:lnTo>
                  <a:lnTo>
                    <a:pt x="0" y="36829"/>
                  </a:lnTo>
                  <a:lnTo>
                    <a:pt x="0" y="47751"/>
                  </a:lnTo>
                  <a:lnTo>
                    <a:pt x="0" y="2252218"/>
                  </a:lnTo>
                  <a:lnTo>
                    <a:pt x="0" y="2263140"/>
                  </a:lnTo>
                  <a:lnTo>
                    <a:pt x="5791" y="2271776"/>
                  </a:lnTo>
                  <a:lnTo>
                    <a:pt x="11569" y="2278253"/>
                  </a:lnTo>
                  <a:lnTo>
                    <a:pt x="17360" y="2287016"/>
                  </a:lnTo>
                  <a:lnTo>
                    <a:pt x="28930" y="2291334"/>
                  </a:lnTo>
                  <a:lnTo>
                    <a:pt x="37604" y="2295652"/>
                  </a:lnTo>
                  <a:lnTo>
                    <a:pt x="49187" y="2299970"/>
                  </a:lnTo>
                  <a:lnTo>
                    <a:pt x="63652" y="2299970"/>
                  </a:lnTo>
                  <a:lnTo>
                    <a:pt x="685673" y="2299970"/>
                  </a:lnTo>
                  <a:lnTo>
                    <a:pt x="940307" y="2490851"/>
                  </a:lnTo>
                  <a:lnTo>
                    <a:pt x="948944" y="2495296"/>
                  </a:lnTo>
                  <a:lnTo>
                    <a:pt x="960501" y="2499614"/>
                  </a:lnTo>
                  <a:lnTo>
                    <a:pt x="972057" y="2503932"/>
                  </a:lnTo>
                  <a:lnTo>
                    <a:pt x="983615" y="2503932"/>
                  </a:lnTo>
                  <a:lnTo>
                    <a:pt x="995172" y="2503932"/>
                  </a:lnTo>
                  <a:lnTo>
                    <a:pt x="1006729" y="2499614"/>
                  </a:lnTo>
                  <a:lnTo>
                    <a:pt x="1018413" y="2495296"/>
                  </a:lnTo>
                  <a:lnTo>
                    <a:pt x="1027049" y="2490851"/>
                  </a:lnTo>
                  <a:lnTo>
                    <a:pt x="1281684" y="2299970"/>
                  </a:lnTo>
                  <a:lnTo>
                    <a:pt x="4831461" y="2299970"/>
                  </a:lnTo>
                  <a:lnTo>
                    <a:pt x="4845939" y="2299970"/>
                  </a:lnTo>
                  <a:lnTo>
                    <a:pt x="4857496" y="2295652"/>
                  </a:lnTo>
                  <a:lnTo>
                    <a:pt x="4866132" y="2291334"/>
                  </a:lnTo>
                  <a:lnTo>
                    <a:pt x="4877689" y="2287016"/>
                  </a:lnTo>
                  <a:lnTo>
                    <a:pt x="4883531" y="2278253"/>
                  </a:lnTo>
                  <a:lnTo>
                    <a:pt x="4889246" y="2271776"/>
                  </a:lnTo>
                  <a:lnTo>
                    <a:pt x="4895088" y="2263140"/>
                  </a:lnTo>
                  <a:lnTo>
                    <a:pt x="4895088" y="2252218"/>
                  </a:lnTo>
                  <a:lnTo>
                    <a:pt x="4895088" y="47751"/>
                  </a:lnTo>
                  <a:lnTo>
                    <a:pt x="4895088" y="36829"/>
                  </a:lnTo>
                  <a:lnTo>
                    <a:pt x="4889246" y="28194"/>
                  </a:lnTo>
                  <a:lnTo>
                    <a:pt x="4883531" y="21716"/>
                  </a:lnTo>
                  <a:lnTo>
                    <a:pt x="4877689" y="13080"/>
                  </a:lnTo>
                  <a:lnTo>
                    <a:pt x="4866132" y="8636"/>
                  </a:lnTo>
                  <a:lnTo>
                    <a:pt x="4857496" y="4317"/>
                  </a:lnTo>
                  <a:lnTo>
                    <a:pt x="4845939" y="0"/>
                  </a:lnTo>
                  <a:lnTo>
                    <a:pt x="4831461" y="0"/>
                  </a:lnTo>
                  <a:close/>
                </a:path>
              </a:pathLst>
            </a:custGeom>
            <a:ln w="9525">
              <a:solidFill>
                <a:srgbClr val="E84B21"/>
              </a:solidFill>
            </a:ln>
          </p:spPr>
          <p:txBody>
            <a:bodyPr wrap="square" lIns="0" tIns="0" rIns="0" bIns="0" rtlCol="0"/>
            <a:lstStyle/>
            <a:p>
              <a:endParaRPr/>
            </a:p>
          </p:txBody>
        </p:sp>
      </p:grpSp>
      <p:sp>
        <p:nvSpPr>
          <p:cNvPr id="8" name="object 8"/>
          <p:cNvSpPr txBox="1">
            <a:spLocks noGrp="1"/>
          </p:cNvSpPr>
          <p:nvPr>
            <p:ph type="title"/>
          </p:nvPr>
        </p:nvSpPr>
        <p:spPr>
          <a:xfrm>
            <a:off x="1066800" y="685800"/>
            <a:ext cx="7315200" cy="505908"/>
          </a:xfrm>
          <a:prstGeom prst="rect">
            <a:avLst/>
          </a:prstGeom>
        </p:spPr>
        <p:txBody>
          <a:bodyPr vert="horz" wrap="square" lIns="0" tIns="13335" rIns="0" bIns="0" rtlCol="0">
            <a:spAutoFit/>
          </a:bodyPr>
          <a:lstStyle/>
          <a:p>
            <a:pPr marL="12700" marR="5080">
              <a:lnSpc>
                <a:spcPct val="100000"/>
              </a:lnSpc>
              <a:spcBef>
                <a:spcPts val="105"/>
              </a:spcBef>
            </a:pPr>
            <a:r>
              <a:rPr lang="nl-BE" sz="3200" spc="-130" dirty="0"/>
              <a:t>3.1 Nadenken over de gegevens</a:t>
            </a:r>
            <a:endParaRPr sz="3200" dirty="0"/>
          </a:p>
        </p:txBody>
      </p:sp>
      <p:pic>
        <p:nvPicPr>
          <p:cNvPr id="9" name="object 9"/>
          <p:cNvPicPr/>
          <p:nvPr/>
        </p:nvPicPr>
        <p:blipFill>
          <a:blip r:embed="rId4" cstate="print"/>
          <a:stretch>
            <a:fillRect/>
          </a:stretch>
        </p:blipFill>
        <p:spPr>
          <a:xfrm>
            <a:off x="9144000" y="381000"/>
            <a:ext cx="2212848" cy="1905000"/>
          </a:xfrm>
          <a:prstGeom prst="rect">
            <a:avLst/>
          </a:prstGeom>
        </p:spPr>
      </p:pic>
      <p:sp>
        <p:nvSpPr>
          <p:cNvPr id="10" name="object 10"/>
          <p:cNvSpPr txBox="1"/>
          <p:nvPr/>
        </p:nvSpPr>
        <p:spPr>
          <a:xfrm>
            <a:off x="609600" y="2438400"/>
            <a:ext cx="11001350" cy="1951816"/>
          </a:xfrm>
          <a:prstGeom prst="rect">
            <a:avLst/>
          </a:prstGeom>
        </p:spPr>
        <p:txBody>
          <a:bodyPr vert="horz" wrap="square" lIns="0" tIns="12700" rIns="0" bIns="0" rtlCol="0">
            <a:spAutoFit/>
          </a:bodyPr>
          <a:lstStyle/>
          <a:p>
            <a:pPr algn="l"/>
            <a:r>
              <a:rPr lang="nl-BE" sz="1800" b="0" i="0" u="none" strike="noStrike" baseline="0" dirty="0">
                <a:solidFill>
                  <a:schemeClr val="bg1"/>
                </a:solidFill>
                <a:latin typeface="Arial" panose="020B0604020202020204" pitchFamily="34" charset="0"/>
              </a:rPr>
              <a:t>Hieronder volgen enkele belangrijke factoren:</a:t>
            </a:r>
            <a:endParaRPr lang="en-US" sz="1800" b="0" i="0" u="none" strike="noStrike" baseline="0" dirty="0">
              <a:solidFill>
                <a:schemeClr val="bg1"/>
              </a:solidFill>
              <a:latin typeface="Arial" panose="020B0604020202020204" pitchFamily="34" charset="0"/>
            </a:endParaRPr>
          </a:p>
          <a:p>
            <a:pPr marL="285750" indent="-285750" algn="l">
              <a:buFont typeface="Symbol" panose="05050102010706020507" pitchFamily="18" charset="2"/>
              <a:buChar char="·"/>
            </a:pPr>
            <a:r>
              <a:rPr lang="nl-BE" sz="1800" b="0" i="0" u="none" strike="noStrike" baseline="0" dirty="0">
                <a:solidFill>
                  <a:schemeClr val="bg1"/>
                </a:solidFill>
                <a:latin typeface="Arial" panose="020B0604020202020204" pitchFamily="34" charset="0"/>
              </a:rPr>
              <a:t>Welke gegevens wil je opslaan?</a:t>
            </a:r>
          </a:p>
          <a:p>
            <a:pPr marL="285750" indent="-285750" algn="l">
              <a:buFont typeface="Symbol" panose="05050102010706020507" pitchFamily="18" charset="2"/>
              <a:buChar char="·"/>
            </a:pPr>
            <a:r>
              <a:rPr lang="nl-BE" sz="1800" b="0" i="0" u="none" strike="noStrike" baseline="0" dirty="0">
                <a:solidFill>
                  <a:schemeClr val="bg1"/>
                </a:solidFill>
                <a:latin typeface="Arial" panose="020B0604020202020204" pitchFamily="34" charset="0"/>
              </a:rPr>
              <a:t>Welk formaat hebben de gegevens?</a:t>
            </a:r>
          </a:p>
          <a:p>
            <a:pPr marL="285750" indent="-285750" algn="l">
              <a:buFont typeface="Symbol" panose="05050102010706020507" pitchFamily="18" charset="2"/>
              <a:buChar char="·"/>
            </a:pPr>
            <a:r>
              <a:rPr lang="nl-BE" sz="1800" b="0" i="0" u="none" strike="noStrike" baseline="0" dirty="0">
                <a:solidFill>
                  <a:schemeClr val="bg1"/>
                </a:solidFill>
                <a:latin typeface="Arial" panose="020B0604020202020204" pitchFamily="34" charset="0"/>
              </a:rPr>
              <a:t>Moeten die gegevens aan bepaalde criteria voldoen?</a:t>
            </a:r>
          </a:p>
          <a:p>
            <a:pPr marL="285750" indent="-285750" algn="l">
              <a:buFont typeface="Symbol" panose="05050102010706020507" pitchFamily="18" charset="2"/>
              <a:buChar char="·"/>
            </a:pPr>
            <a:r>
              <a:rPr lang="nl-BE" sz="1800" b="0" i="0" u="none" strike="noStrike" baseline="0" dirty="0">
                <a:solidFill>
                  <a:schemeClr val="bg1"/>
                </a:solidFill>
                <a:latin typeface="Arial" panose="020B0604020202020204" pitchFamily="34" charset="0"/>
              </a:rPr>
              <a:t>Waarvoor zullen die gegevens achteraf gebruikt worden?</a:t>
            </a:r>
          </a:p>
          <a:p>
            <a:pPr marL="285750" indent="-285750" algn="l">
              <a:buFont typeface="Symbol" panose="05050102010706020507" pitchFamily="18" charset="2"/>
              <a:buChar char="·"/>
            </a:pPr>
            <a:r>
              <a:rPr lang="nl-BE" sz="1800" b="0" i="0" u="none" strike="noStrike" baseline="0" dirty="0">
                <a:solidFill>
                  <a:schemeClr val="bg1"/>
                </a:solidFill>
                <a:latin typeface="Arial" panose="020B0604020202020204" pitchFamily="34" charset="0"/>
              </a:rPr>
              <a:t>Op welke manieren wil je die gegevens opvragen en sorteren?</a:t>
            </a:r>
          </a:p>
          <a:p>
            <a:pPr marL="285750" indent="-285750" algn="l">
              <a:buFont typeface="Symbol" panose="05050102010706020507" pitchFamily="18" charset="2"/>
              <a:buChar char="·"/>
            </a:pPr>
            <a:r>
              <a:rPr lang="nl-BE" sz="1800" b="0" i="0" u="none" strike="noStrike" baseline="0" dirty="0">
                <a:solidFill>
                  <a:schemeClr val="bg1"/>
                </a:solidFill>
                <a:latin typeface="Arial" panose="020B0604020202020204" pitchFamily="34" charset="0"/>
              </a:rPr>
              <a:t>Hoe zijn de gegevens gerelateerd? </a:t>
            </a:r>
            <a:r>
              <a:rPr lang="en-US" dirty="0">
                <a:solidFill>
                  <a:schemeClr val="bg1"/>
                </a:solidFill>
                <a:latin typeface="Arial" panose="020B0604020202020204" pitchFamily="34" charset="0"/>
              </a:rPr>
              <a:t>…</a:t>
            </a:r>
            <a:endParaRPr lang="en-US" sz="1800" b="0" i="0" u="none" strike="noStrike" baseline="0" dirty="0">
              <a:solidFill>
                <a:schemeClr val="bg1"/>
              </a:solidFill>
              <a:latin typeface="Arial" panose="020B0604020202020204" pitchFamily="34" charset="0"/>
            </a:endParaRPr>
          </a:p>
        </p:txBody>
      </p:sp>
    </p:spTree>
    <p:extLst>
      <p:ext uri="{BB962C8B-B14F-4D97-AF65-F5344CB8AC3E}">
        <p14:creationId xmlns:p14="http://schemas.microsoft.com/office/powerpoint/2010/main" val="80676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7792720" cy="635000"/>
          </a:xfrm>
          <a:prstGeom prst="rect">
            <a:avLst/>
          </a:prstGeom>
        </p:spPr>
        <p:txBody>
          <a:bodyPr vert="horz" wrap="square" lIns="0" tIns="12065" rIns="0" bIns="0" rtlCol="0">
            <a:spAutoFit/>
          </a:bodyPr>
          <a:lstStyle/>
          <a:p>
            <a:pPr marL="12700">
              <a:lnSpc>
                <a:spcPct val="100000"/>
              </a:lnSpc>
              <a:spcBef>
                <a:spcPts val="95"/>
              </a:spcBef>
            </a:pPr>
            <a:r>
              <a:rPr lang="nl-BE" spc="-530" dirty="0"/>
              <a:t>L</a:t>
            </a:r>
            <a:r>
              <a:rPr lang="nl-BE" spc="175" dirty="0"/>
              <a:t>e</a:t>
            </a:r>
            <a:r>
              <a:rPr lang="nl-BE" spc="-305" dirty="0"/>
              <a:t>s</a:t>
            </a:r>
            <a:r>
              <a:rPr lang="nl-BE" spc="-45" dirty="0"/>
              <a:t> </a:t>
            </a:r>
            <a:r>
              <a:rPr lang="nl-BE" spc="-310" dirty="0"/>
              <a:t>1</a:t>
            </a:r>
            <a:r>
              <a:rPr lang="nl-BE" spc="-55" dirty="0"/>
              <a:t> </a:t>
            </a:r>
            <a:r>
              <a:rPr lang="nl-BE" spc="-340" dirty="0"/>
              <a:t>:</a:t>
            </a:r>
            <a:r>
              <a:rPr lang="nl-BE" spc="-40" dirty="0"/>
              <a:t> </a:t>
            </a:r>
            <a:r>
              <a:rPr lang="nl-BE" spc="-150" dirty="0"/>
              <a:t>I</a:t>
            </a:r>
            <a:r>
              <a:rPr lang="nl-BE" spc="-180" dirty="0"/>
              <a:t>ntrod</a:t>
            </a:r>
            <a:r>
              <a:rPr lang="nl-BE" spc="-220" dirty="0"/>
              <a:t>u</a:t>
            </a:r>
            <a:r>
              <a:rPr lang="nl-BE" spc="-30" dirty="0"/>
              <a:t>ctie Databases</a:t>
            </a:r>
          </a:p>
        </p:txBody>
      </p:sp>
      <p:sp>
        <p:nvSpPr>
          <p:cNvPr id="5" name="object 5"/>
          <p:cNvSpPr txBox="1"/>
          <p:nvPr/>
        </p:nvSpPr>
        <p:spPr>
          <a:xfrm>
            <a:off x="990600" y="2590800"/>
            <a:ext cx="7924800" cy="2042867"/>
          </a:xfrm>
          <a:prstGeom prst="rect">
            <a:avLst/>
          </a:prstGeom>
        </p:spPr>
        <p:txBody>
          <a:bodyPr vert="horz" wrap="square" lIns="0" tIns="143510" rIns="0" bIns="0" rtlCol="0">
            <a:spAutoFit/>
          </a:bodyPr>
          <a:lstStyle/>
          <a:p>
            <a:pPr marL="355600" indent="-342900">
              <a:lnSpc>
                <a:spcPct val="100000"/>
              </a:lnSpc>
              <a:spcBef>
                <a:spcPts val="1035"/>
              </a:spcBef>
              <a:buFont typeface="+mj-lt"/>
              <a:buAutoNum type="arabicPeriod"/>
              <a:tabLst>
                <a:tab pos="355600" algn="l"/>
              </a:tabLst>
            </a:pPr>
            <a:r>
              <a:rPr lang="nl-BE" sz="1800" dirty="0">
                <a:solidFill>
                  <a:srgbClr val="FFFFFF"/>
                </a:solidFill>
                <a:latin typeface="Verdana"/>
                <a:cs typeface="Verdana"/>
              </a:rPr>
              <a:t>Belangrijke begrippen</a:t>
            </a:r>
          </a:p>
          <a:p>
            <a:pPr marL="355600" indent="-342900">
              <a:lnSpc>
                <a:spcPct val="100000"/>
              </a:lnSpc>
              <a:spcBef>
                <a:spcPts val="1035"/>
              </a:spcBef>
              <a:buFont typeface="+mj-lt"/>
              <a:buAutoNum type="arabicPeriod"/>
              <a:tabLst>
                <a:tab pos="355600" algn="l"/>
              </a:tabLst>
            </a:pPr>
            <a:r>
              <a:rPr lang="nl-BE" dirty="0">
                <a:solidFill>
                  <a:srgbClr val="FFFFFF"/>
                </a:solidFill>
                <a:latin typeface="Verdana"/>
                <a:cs typeface="Verdana"/>
              </a:rPr>
              <a:t>Hoe data opslaan in een computer?</a:t>
            </a:r>
            <a:endParaRPr lang="nl-BE" sz="1800" dirty="0">
              <a:latin typeface="Verdana"/>
              <a:cs typeface="Verdana"/>
            </a:endParaRPr>
          </a:p>
          <a:p>
            <a:pPr marL="355600" indent="-342900">
              <a:lnSpc>
                <a:spcPct val="100000"/>
              </a:lnSpc>
              <a:spcBef>
                <a:spcPts val="1030"/>
              </a:spcBef>
              <a:buFont typeface="+mj-lt"/>
              <a:buAutoNum type="arabicPeriod"/>
              <a:tabLst>
                <a:tab pos="355600" algn="l"/>
              </a:tabLst>
            </a:pPr>
            <a:r>
              <a:rPr lang="nl-BE" sz="1800" dirty="0">
                <a:solidFill>
                  <a:srgbClr val="FFFFFF"/>
                </a:solidFill>
                <a:latin typeface="Verdana"/>
                <a:cs typeface="Verdana"/>
              </a:rPr>
              <a:t>Een databank ontwerpen</a:t>
            </a:r>
          </a:p>
          <a:p>
            <a:pPr marL="355600" indent="-342900">
              <a:lnSpc>
                <a:spcPct val="100000"/>
              </a:lnSpc>
              <a:spcBef>
                <a:spcPts val="1030"/>
              </a:spcBef>
              <a:buFont typeface="+mj-lt"/>
              <a:buAutoNum type="arabicPeriod"/>
              <a:tabLst>
                <a:tab pos="355600" algn="l"/>
              </a:tabLst>
            </a:pPr>
            <a:r>
              <a:rPr lang="nl-BE" sz="1800" dirty="0">
                <a:solidFill>
                  <a:srgbClr val="FFFFFF"/>
                </a:solidFill>
                <a:latin typeface="Verdana"/>
                <a:cs typeface="Verdana"/>
              </a:rPr>
              <a:t>Normalisatie</a:t>
            </a:r>
            <a:endParaRPr lang="nl-BE" sz="1800" dirty="0">
              <a:latin typeface="Verdana"/>
              <a:cs typeface="Verdana"/>
            </a:endParaRPr>
          </a:p>
          <a:p>
            <a:pPr marL="355600" indent="-342900">
              <a:lnSpc>
                <a:spcPct val="100000"/>
              </a:lnSpc>
              <a:spcBef>
                <a:spcPts val="1035"/>
              </a:spcBef>
              <a:buFont typeface="+mj-lt"/>
              <a:buAutoNum type="arabicPeriod"/>
              <a:tabLst>
                <a:tab pos="355600" algn="l"/>
              </a:tabLst>
            </a:pPr>
            <a:r>
              <a:rPr lang="nl-BE" sz="1800" dirty="0">
                <a:solidFill>
                  <a:srgbClr val="FFFFFF"/>
                </a:solidFill>
                <a:latin typeface="Verdana"/>
                <a:cs typeface="Verdana"/>
              </a:rPr>
              <a:t>Entiteit Relatie Diagram (ERD)</a:t>
            </a:r>
            <a:endParaRPr lang="nl-BE" sz="1800" dirty="0">
              <a:latin typeface="Verdana"/>
              <a:cs typeface="Verdana"/>
            </a:endParaRPr>
          </a:p>
        </p:txBody>
      </p:sp>
    </p:spTree>
    <p:extLst>
      <p:ext uri="{BB962C8B-B14F-4D97-AF65-F5344CB8AC3E}">
        <p14:creationId xmlns:p14="http://schemas.microsoft.com/office/powerpoint/2010/main" val="1994533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1303102" cy="627736"/>
          </a:xfrm>
          <a:prstGeom prst="rect">
            <a:avLst/>
          </a:prstGeom>
        </p:spPr>
        <p:txBody>
          <a:bodyPr vert="horz" wrap="square" lIns="0" tIns="12065" rIns="0" bIns="0" rtlCol="0">
            <a:spAutoFit/>
          </a:bodyPr>
          <a:lstStyle/>
          <a:p>
            <a:pPr marL="12700">
              <a:lnSpc>
                <a:spcPct val="100000"/>
              </a:lnSpc>
              <a:spcBef>
                <a:spcPts val="95"/>
              </a:spcBef>
            </a:pPr>
            <a:r>
              <a:rPr lang="nl-BE" spc="10" dirty="0"/>
              <a:t>3.2 Structuur van een r</a:t>
            </a:r>
            <a:r>
              <a:rPr spc="-90" dirty="0" err="1"/>
              <a:t>elationele</a:t>
            </a:r>
            <a:r>
              <a:rPr spc="-45" dirty="0"/>
              <a:t> </a:t>
            </a:r>
            <a:r>
              <a:rPr spc="25" dirty="0"/>
              <a:t>databank</a:t>
            </a:r>
          </a:p>
        </p:txBody>
      </p:sp>
      <p:sp>
        <p:nvSpPr>
          <p:cNvPr id="5" name="object 5"/>
          <p:cNvSpPr txBox="1"/>
          <p:nvPr/>
        </p:nvSpPr>
        <p:spPr>
          <a:xfrm>
            <a:off x="990600" y="2590800"/>
            <a:ext cx="10668000" cy="2366032"/>
          </a:xfrm>
          <a:prstGeom prst="rect">
            <a:avLst/>
          </a:prstGeom>
        </p:spPr>
        <p:txBody>
          <a:bodyPr vert="horz" wrap="square" lIns="0" tIns="143510" rIns="0" bIns="0" rtlCol="0">
            <a:spAutoFit/>
          </a:bodyPr>
          <a:lstStyle/>
          <a:p>
            <a:pPr marL="298450" indent="-285750">
              <a:lnSpc>
                <a:spcPct val="100000"/>
              </a:lnSpc>
              <a:spcBef>
                <a:spcPts val="1130"/>
              </a:spcBef>
              <a:buFont typeface="Arial" panose="020B0604020202020204" pitchFamily="34" charset="0"/>
              <a:buChar char="•"/>
              <a:tabLst>
                <a:tab pos="355600" algn="l"/>
              </a:tabLst>
            </a:pPr>
            <a:r>
              <a:rPr lang="nl-BE" sz="1800" spc="-35" dirty="0">
                <a:solidFill>
                  <a:srgbClr val="FFFFFF"/>
                </a:solidFill>
                <a:latin typeface="Verdana"/>
                <a:cs typeface="Verdana"/>
              </a:rPr>
              <a:t>R</a:t>
            </a:r>
            <a:r>
              <a:rPr lang="nl-BE" sz="1800" spc="-40" dirty="0">
                <a:solidFill>
                  <a:srgbClr val="FFFFFF"/>
                </a:solidFill>
                <a:latin typeface="Verdana"/>
                <a:cs typeface="Verdana"/>
              </a:rPr>
              <a:t>e</a:t>
            </a:r>
            <a:r>
              <a:rPr lang="nl-BE" sz="1800" spc="-125" dirty="0">
                <a:solidFill>
                  <a:srgbClr val="FFFFFF"/>
                </a:solidFill>
                <a:latin typeface="Verdana"/>
                <a:cs typeface="Verdana"/>
              </a:rPr>
              <a:t>l</a:t>
            </a:r>
            <a:r>
              <a:rPr lang="nl-BE" sz="1800" spc="135" dirty="0">
                <a:solidFill>
                  <a:srgbClr val="FFFFFF"/>
                </a:solidFill>
                <a:latin typeface="Verdana"/>
                <a:cs typeface="Verdana"/>
              </a:rPr>
              <a:t>a</a:t>
            </a:r>
            <a:r>
              <a:rPr lang="nl-BE" sz="1800" spc="-114" dirty="0">
                <a:solidFill>
                  <a:srgbClr val="FFFFFF"/>
                </a:solidFill>
                <a:latin typeface="Verdana"/>
                <a:cs typeface="Verdana"/>
              </a:rPr>
              <a:t>ti</a:t>
            </a:r>
            <a:r>
              <a:rPr lang="nl-BE" sz="1800" spc="20" dirty="0">
                <a:solidFill>
                  <a:srgbClr val="FFFFFF"/>
                </a:solidFill>
                <a:latin typeface="Verdana"/>
                <a:cs typeface="Verdana"/>
              </a:rPr>
              <a:t>o</a:t>
            </a:r>
            <a:r>
              <a:rPr lang="nl-BE" sz="1800" spc="10" dirty="0">
                <a:solidFill>
                  <a:srgbClr val="FFFFFF"/>
                </a:solidFill>
                <a:latin typeface="Verdana"/>
                <a:cs typeface="Verdana"/>
              </a:rPr>
              <a:t>n</a:t>
            </a:r>
            <a:r>
              <a:rPr lang="nl-BE" sz="1800" spc="85" dirty="0">
                <a:solidFill>
                  <a:srgbClr val="FFFFFF"/>
                </a:solidFill>
                <a:latin typeface="Verdana"/>
                <a:cs typeface="Verdana"/>
              </a:rPr>
              <a:t>ee</a:t>
            </a:r>
            <a:r>
              <a:rPr lang="nl-BE" sz="1800" spc="-135" dirty="0">
                <a:solidFill>
                  <a:srgbClr val="FFFFFF"/>
                </a:solidFill>
                <a:latin typeface="Verdana"/>
                <a:cs typeface="Verdana"/>
              </a:rPr>
              <a:t>l</a:t>
            </a:r>
            <a:r>
              <a:rPr lang="nl-BE" sz="1800" spc="-125" dirty="0">
                <a:solidFill>
                  <a:srgbClr val="FFFFFF"/>
                </a:solidFill>
                <a:latin typeface="Verdana"/>
                <a:cs typeface="Verdana"/>
              </a:rPr>
              <a:t> </a:t>
            </a:r>
            <a:r>
              <a:rPr lang="nl-BE" spc="-385" dirty="0">
                <a:solidFill>
                  <a:srgbClr val="FFFFFF"/>
                </a:solidFill>
                <a:latin typeface="Verdana"/>
                <a:cs typeface="Verdana"/>
                <a:sym typeface="Wingdings" panose="05000000000000000000" pitchFamily="2" charset="2"/>
              </a:rPr>
              <a:t></a:t>
            </a:r>
            <a:r>
              <a:rPr lang="nl-BE" sz="1800" spc="-130" dirty="0">
                <a:solidFill>
                  <a:srgbClr val="FFFFFF"/>
                </a:solidFill>
                <a:latin typeface="Verdana"/>
                <a:cs typeface="Verdana"/>
              </a:rPr>
              <a:t> </a:t>
            </a:r>
            <a:r>
              <a:rPr lang="nl-BE" sz="1800" spc="114" dirty="0">
                <a:solidFill>
                  <a:srgbClr val="FFFFFF"/>
                </a:solidFill>
                <a:latin typeface="Verdana"/>
                <a:cs typeface="Verdana"/>
              </a:rPr>
              <a:t>d</a:t>
            </a:r>
            <a:r>
              <a:rPr lang="nl-BE" sz="1800" spc="135" dirty="0">
                <a:solidFill>
                  <a:srgbClr val="FFFFFF"/>
                </a:solidFill>
                <a:latin typeface="Verdana"/>
                <a:cs typeface="Verdana"/>
              </a:rPr>
              <a:t>a</a:t>
            </a:r>
            <a:r>
              <a:rPr lang="nl-BE" sz="1800" spc="-114" dirty="0">
                <a:solidFill>
                  <a:srgbClr val="FFFFFF"/>
                </a:solidFill>
                <a:latin typeface="Verdana"/>
                <a:cs typeface="Verdana"/>
              </a:rPr>
              <a:t>t</a:t>
            </a:r>
            <a:r>
              <a:rPr lang="nl-BE" sz="1800" spc="145" dirty="0">
                <a:solidFill>
                  <a:srgbClr val="FFFFFF"/>
                </a:solidFill>
                <a:latin typeface="Verdana"/>
                <a:cs typeface="Verdana"/>
              </a:rPr>
              <a:t>a</a:t>
            </a:r>
            <a:r>
              <a:rPr lang="nl-BE" sz="1800" spc="-125" dirty="0">
                <a:solidFill>
                  <a:srgbClr val="FFFFFF"/>
                </a:solidFill>
                <a:latin typeface="Verdana"/>
                <a:cs typeface="Verdana"/>
              </a:rPr>
              <a:t> </a:t>
            </a:r>
            <a:r>
              <a:rPr lang="nl-BE" sz="1800" spc="-114" dirty="0">
                <a:solidFill>
                  <a:srgbClr val="FFFFFF"/>
                </a:solidFill>
                <a:latin typeface="Verdana"/>
                <a:cs typeface="Verdana"/>
              </a:rPr>
              <a:t>i</a:t>
            </a:r>
            <a:r>
              <a:rPr lang="nl-BE" sz="1800" spc="-45" dirty="0">
                <a:solidFill>
                  <a:srgbClr val="FFFFFF"/>
                </a:solidFill>
                <a:latin typeface="Verdana"/>
                <a:cs typeface="Verdana"/>
              </a:rPr>
              <a:t>n</a:t>
            </a:r>
            <a:r>
              <a:rPr lang="nl-BE" sz="1800" spc="-160" dirty="0">
                <a:solidFill>
                  <a:srgbClr val="FFFFFF"/>
                </a:solidFill>
                <a:latin typeface="Verdana"/>
                <a:cs typeface="Verdana"/>
              </a:rPr>
              <a:t> </a:t>
            </a:r>
            <a:r>
              <a:rPr lang="nl-BE" sz="1800" spc="135" dirty="0">
                <a:solidFill>
                  <a:srgbClr val="FFFFFF"/>
                </a:solidFill>
                <a:latin typeface="Verdana"/>
                <a:cs typeface="Verdana"/>
              </a:rPr>
              <a:t>a</a:t>
            </a:r>
            <a:r>
              <a:rPr lang="nl-BE" sz="1800" spc="-50" dirty="0">
                <a:solidFill>
                  <a:srgbClr val="FFFFFF"/>
                </a:solidFill>
                <a:latin typeface="Verdana"/>
                <a:cs typeface="Verdana"/>
              </a:rPr>
              <a:t>fzo</a:t>
            </a:r>
            <a:r>
              <a:rPr lang="nl-BE" sz="1800" spc="-75" dirty="0">
                <a:solidFill>
                  <a:srgbClr val="FFFFFF"/>
                </a:solidFill>
                <a:latin typeface="Verdana"/>
                <a:cs typeface="Verdana"/>
              </a:rPr>
              <a:t>n</a:t>
            </a:r>
            <a:r>
              <a:rPr lang="nl-BE" sz="1800" spc="-50" dirty="0">
                <a:solidFill>
                  <a:srgbClr val="FFFFFF"/>
                </a:solidFill>
                <a:latin typeface="Verdana"/>
                <a:cs typeface="Verdana"/>
              </a:rPr>
              <a:t>der</a:t>
            </a:r>
            <a:r>
              <a:rPr lang="nl-BE" sz="1800" spc="-20" dirty="0">
                <a:solidFill>
                  <a:srgbClr val="FFFFFF"/>
                </a:solidFill>
                <a:latin typeface="Verdana"/>
                <a:cs typeface="Verdana"/>
              </a:rPr>
              <a:t>l</a:t>
            </a:r>
            <a:r>
              <a:rPr lang="nl-BE" sz="1800" spc="-114" dirty="0">
                <a:solidFill>
                  <a:srgbClr val="FFFFFF"/>
                </a:solidFill>
                <a:latin typeface="Verdana"/>
                <a:cs typeface="Verdana"/>
              </a:rPr>
              <a:t>i</a:t>
            </a:r>
            <a:r>
              <a:rPr lang="nl-BE" sz="1800" spc="-250" dirty="0">
                <a:solidFill>
                  <a:srgbClr val="FFFFFF"/>
                </a:solidFill>
                <a:latin typeface="Verdana"/>
                <a:cs typeface="Verdana"/>
              </a:rPr>
              <a:t>j</a:t>
            </a:r>
            <a:r>
              <a:rPr lang="nl-BE" sz="1800" spc="-35" dirty="0">
                <a:solidFill>
                  <a:srgbClr val="FFFFFF"/>
                </a:solidFill>
                <a:latin typeface="Verdana"/>
                <a:cs typeface="Verdana"/>
              </a:rPr>
              <a:t>ke</a:t>
            </a:r>
            <a:r>
              <a:rPr lang="nl-BE" sz="1800" spc="-165" dirty="0">
                <a:solidFill>
                  <a:srgbClr val="FFFFFF"/>
                </a:solidFill>
                <a:latin typeface="Verdana"/>
                <a:cs typeface="Verdana"/>
              </a:rPr>
              <a:t> </a:t>
            </a:r>
            <a:r>
              <a:rPr lang="nl-BE" sz="1800" spc="-114" dirty="0">
                <a:solidFill>
                  <a:srgbClr val="FFFFFF"/>
                </a:solidFill>
                <a:latin typeface="Verdana"/>
                <a:cs typeface="Verdana"/>
              </a:rPr>
              <a:t>t</a:t>
            </a:r>
            <a:r>
              <a:rPr lang="nl-BE" sz="1800" spc="135" dirty="0">
                <a:solidFill>
                  <a:srgbClr val="FFFFFF"/>
                </a:solidFill>
                <a:latin typeface="Verdana"/>
                <a:cs typeface="Verdana"/>
              </a:rPr>
              <a:t>a</a:t>
            </a:r>
            <a:r>
              <a:rPr lang="nl-BE" sz="1800" spc="95" dirty="0">
                <a:solidFill>
                  <a:srgbClr val="FFFFFF"/>
                </a:solidFill>
                <a:latin typeface="Verdana"/>
                <a:cs typeface="Verdana"/>
              </a:rPr>
              <a:t>b</a:t>
            </a:r>
            <a:r>
              <a:rPr lang="nl-BE" sz="1800" spc="85" dirty="0">
                <a:solidFill>
                  <a:srgbClr val="FFFFFF"/>
                </a:solidFill>
                <a:latin typeface="Verdana"/>
                <a:cs typeface="Verdana"/>
              </a:rPr>
              <a:t>e</a:t>
            </a:r>
            <a:r>
              <a:rPr lang="nl-BE" sz="1800" spc="-125" dirty="0">
                <a:solidFill>
                  <a:srgbClr val="FFFFFF"/>
                </a:solidFill>
                <a:latin typeface="Verdana"/>
                <a:cs typeface="Verdana"/>
              </a:rPr>
              <a:t>ll</a:t>
            </a:r>
            <a:r>
              <a:rPr lang="nl-BE" sz="1800" spc="85" dirty="0">
                <a:solidFill>
                  <a:srgbClr val="FFFFFF"/>
                </a:solidFill>
                <a:latin typeface="Verdana"/>
                <a:cs typeface="Verdana"/>
              </a:rPr>
              <a:t>e</a:t>
            </a:r>
            <a:r>
              <a:rPr lang="nl-BE" sz="1800" spc="-45" dirty="0">
                <a:solidFill>
                  <a:srgbClr val="FFFFFF"/>
                </a:solidFill>
                <a:latin typeface="Verdana"/>
                <a:cs typeface="Verdana"/>
              </a:rPr>
              <a:t>n</a:t>
            </a:r>
            <a:endParaRPr lang="nl-BE" dirty="0">
              <a:latin typeface="Verdana"/>
              <a:cs typeface="Verdana"/>
            </a:endParaRPr>
          </a:p>
          <a:p>
            <a:pPr marL="298450" indent="-285750">
              <a:lnSpc>
                <a:spcPct val="100000"/>
              </a:lnSpc>
              <a:spcBef>
                <a:spcPts val="1130"/>
              </a:spcBef>
              <a:buFont typeface="Arial" panose="020B0604020202020204" pitchFamily="34" charset="0"/>
              <a:buChar char="•"/>
              <a:tabLst>
                <a:tab pos="355600" algn="l"/>
              </a:tabLst>
            </a:pPr>
            <a:r>
              <a:rPr lang="nl-BE" sz="1800" spc="-85" dirty="0">
                <a:solidFill>
                  <a:srgbClr val="FFFFFF"/>
                </a:solidFill>
                <a:latin typeface="Verdana"/>
                <a:cs typeface="Verdana"/>
              </a:rPr>
              <a:t>Uniek</a:t>
            </a:r>
            <a:r>
              <a:rPr lang="nl-BE" sz="1800" spc="-125" dirty="0">
                <a:solidFill>
                  <a:srgbClr val="FFFFFF"/>
                </a:solidFill>
                <a:latin typeface="Verdana"/>
                <a:cs typeface="Verdana"/>
              </a:rPr>
              <a:t> </a:t>
            </a:r>
            <a:r>
              <a:rPr lang="nl-BE" sz="1800" spc="5" dirty="0">
                <a:solidFill>
                  <a:srgbClr val="FFFFFF"/>
                </a:solidFill>
                <a:latin typeface="Verdana"/>
                <a:cs typeface="Verdana"/>
              </a:rPr>
              <a:t>veld</a:t>
            </a:r>
            <a:r>
              <a:rPr lang="nl-BE" sz="1800" spc="-135" dirty="0">
                <a:solidFill>
                  <a:srgbClr val="FFFFFF"/>
                </a:solidFill>
                <a:latin typeface="Verdana"/>
                <a:cs typeface="Verdana"/>
              </a:rPr>
              <a:t> </a:t>
            </a:r>
            <a:r>
              <a:rPr lang="nl-BE" sz="1800" spc="-15" dirty="0">
                <a:solidFill>
                  <a:srgbClr val="FFFFFF"/>
                </a:solidFill>
                <a:latin typeface="Verdana"/>
                <a:cs typeface="Verdana"/>
              </a:rPr>
              <a:t>per</a:t>
            </a:r>
            <a:r>
              <a:rPr lang="nl-BE" sz="1800" spc="-130" dirty="0">
                <a:solidFill>
                  <a:srgbClr val="FFFFFF"/>
                </a:solidFill>
                <a:latin typeface="Verdana"/>
                <a:cs typeface="Verdana"/>
              </a:rPr>
              <a:t> </a:t>
            </a:r>
            <a:r>
              <a:rPr lang="nl-BE" sz="1800" spc="15" dirty="0">
                <a:solidFill>
                  <a:srgbClr val="FFFFFF"/>
                </a:solidFill>
                <a:latin typeface="Verdana"/>
                <a:cs typeface="Verdana"/>
              </a:rPr>
              <a:t>tabel</a:t>
            </a:r>
            <a:r>
              <a:rPr lang="nl-BE" sz="1800" spc="-110" dirty="0">
                <a:solidFill>
                  <a:srgbClr val="FFFFFF"/>
                </a:solidFill>
                <a:latin typeface="Verdana"/>
                <a:cs typeface="Verdana"/>
              </a:rPr>
              <a:t> </a:t>
            </a:r>
            <a:r>
              <a:rPr lang="nl-BE" sz="1800" spc="20" dirty="0">
                <a:solidFill>
                  <a:srgbClr val="FFFFFF"/>
                </a:solidFill>
                <a:latin typeface="Verdana"/>
                <a:cs typeface="Verdana"/>
              </a:rPr>
              <a:t>nodig</a:t>
            </a:r>
            <a:r>
              <a:rPr lang="nl-BE" sz="1800" spc="-140" dirty="0">
                <a:solidFill>
                  <a:srgbClr val="FFFFFF"/>
                </a:solidFill>
                <a:latin typeface="Verdana"/>
                <a:cs typeface="Verdana"/>
              </a:rPr>
              <a:t> </a:t>
            </a:r>
            <a:r>
              <a:rPr lang="nl-BE" sz="1800" spc="10" dirty="0">
                <a:solidFill>
                  <a:srgbClr val="FFFFFF"/>
                </a:solidFill>
                <a:latin typeface="Verdana"/>
                <a:cs typeface="Verdana"/>
              </a:rPr>
              <a:t>om</a:t>
            </a:r>
            <a:r>
              <a:rPr lang="nl-BE" sz="1800" spc="-140" dirty="0">
                <a:solidFill>
                  <a:srgbClr val="FFFFFF"/>
                </a:solidFill>
                <a:latin typeface="Verdana"/>
                <a:cs typeface="Verdana"/>
              </a:rPr>
              <a:t> </a:t>
            </a:r>
            <a:r>
              <a:rPr lang="nl-BE" sz="1800" spc="-15" dirty="0">
                <a:solidFill>
                  <a:srgbClr val="FFFFFF"/>
                </a:solidFill>
                <a:latin typeface="Verdana"/>
                <a:cs typeface="Verdana"/>
              </a:rPr>
              <a:t>ieder</a:t>
            </a:r>
            <a:r>
              <a:rPr lang="nl-BE" sz="1800" spc="-130" dirty="0">
                <a:solidFill>
                  <a:srgbClr val="FFFFFF"/>
                </a:solidFill>
                <a:latin typeface="Verdana"/>
                <a:cs typeface="Verdana"/>
              </a:rPr>
              <a:t> </a:t>
            </a:r>
            <a:r>
              <a:rPr lang="nl-BE" sz="1800" spc="5" dirty="0">
                <a:solidFill>
                  <a:srgbClr val="FFFFFF"/>
                </a:solidFill>
                <a:latin typeface="Verdana"/>
                <a:cs typeface="Verdana"/>
              </a:rPr>
              <a:t>record</a:t>
            </a:r>
            <a:r>
              <a:rPr lang="nl-BE" sz="1800" spc="-130" dirty="0">
                <a:solidFill>
                  <a:srgbClr val="FFFFFF"/>
                </a:solidFill>
                <a:latin typeface="Verdana"/>
                <a:cs typeface="Verdana"/>
              </a:rPr>
              <a:t> </a:t>
            </a:r>
            <a:r>
              <a:rPr lang="nl-BE" sz="1800" spc="-5" dirty="0">
                <a:solidFill>
                  <a:srgbClr val="FFFFFF"/>
                </a:solidFill>
                <a:latin typeface="Verdana"/>
                <a:cs typeface="Verdana"/>
              </a:rPr>
              <a:t>te</a:t>
            </a:r>
            <a:r>
              <a:rPr lang="nl-BE" sz="1800" spc="-125" dirty="0">
                <a:solidFill>
                  <a:srgbClr val="FFFFFF"/>
                </a:solidFill>
                <a:latin typeface="Verdana"/>
                <a:cs typeface="Verdana"/>
              </a:rPr>
              <a:t> </a:t>
            </a:r>
            <a:r>
              <a:rPr lang="nl-BE" sz="1800" spc="-45" dirty="0">
                <a:solidFill>
                  <a:srgbClr val="FFFFFF"/>
                </a:solidFill>
                <a:latin typeface="Verdana"/>
                <a:cs typeface="Verdana"/>
              </a:rPr>
              <a:t>kunnen</a:t>
            </a:r>
            <a:r>
              <a:rPr lang="nl-BE" sz="1800" spc="-85" dirty="0">
                <a:solidFill>
                  <a:srgbClr val="FFFFFF"/>
                </a:solidFill>
                <a:latin typeface="Verdana"/>
                <a:cs typeface="Verdana"/>
              </a:rPr>
              <a:t> </a:t>
            </a:r>
            <a:r>
              <a:rPr lang="nl-BE" sz="1800" spc="-20" dirty="0">
                <a:solidFill>
                  <a:srgbClr val="FFFFFF"/>
                </a:solidFill>
                <a:latin typeface="Verdana"/>
                <a:cs typeface="Verdana"/>
              </a:rPr>
              <a:t>identificeren</a:t>
            </a:r>
            <a:endParaRPr lang="nl-BE" sz="1800" dirty="0">
              <a:latin typeface="Verdana"/>
              <a:cs typeface="Verdana"/>
            </a:endParaRPr>
          </a:p>
          <a:p>
            <a:pPr marL="641350" indent="-285750">
              <a:lnSpc>
                <a:spcPct val="100000"/>
              </a:lnSpc>
              <a:buFont typeface="Wingdings" panose="05000000000000000000" pitchFamily="2" charset="2"/>
              <a:buChar char="à"/>
            </a:pPr>
            <a:r>
              <a:rPr lang="nl-BE" sz="1800" spc="-204" dirty="0">
                <a:solidFill>
                  <a:srgbClr val="FFFFFF"/>
                </a:solidFill>
                <a:latin typeface="Verdana"/>
                <a:cs typeface="Verdana"/>
              </a:rPr>
              <a:t>PR</a:t>
            </a:r>
            <a:r>
              <a:rPr lang="nl-BE" sz="1800" spc="-105" dirty="0">
                <a:solidFill>
                  <a:srgbClr val="FFFFFF"/>
                </a:solidFill>
                <a:latin typeface="Verdana"/>
                <a:cs typeface="Verdana"/>
              </a:rPr>
              <a:t>I</a:t>
            </a:r>
            <a:r>
              <a:rPr lang="nl-BE" sz="1800" spc="130" dirty="0">
                <a:solidFill>
                  <a:srgbClr val="FFFFFF"/>
                </a:solidFill>
                <a:latin typeface="Verdana"/>
                <a:cs typeface="Verdana"/>
              </a:rPr>
              <a:t>M</a:t>
            </a:r>
            <a:r>
              <a:rPr lang="nl-BE" sz="1800" spc="114" dirty="0">
                <a:solidFill>
                  <a:srgbClr val="FFFFFF"/>
                </a:solidFill>
                <a:latin typeface="Verdana"/>
                <a:cs typeface="Verdana"/>
              </a:rPr>
              <a:t>A</a:t>
            </a:r>
            <a:r>
              <a:rPr lang="nl-BE" sz="1800" spc="-175" dirty="0">
                <a:solidFill>
                  <a:srgbClr val="FFFFFF"/>
                </a:solidFill>
                <a:latin typeface="Verdana"/>
                <a:cs typeface="Verdana"/>
              </a:rPr>
              <a:t>R</a:t>
            </a:r>
            <a:r>
              <a:rPr lang="nl-BE" sz="1800" spc="-45" dirty="0">
                <a:solidFill>
                  <a:srgbClr val="FFFFFF"/>
                </a:solidFill>
                <a:latin typeface="Verdana"/>
                <a:cs typeface="Verdana"/>
              </a:rPr>
              <a:t>Y</a:t>
            </a:r>
            <a:r>
              <a:rPr lang="nl-BE" sz="1800" spc="-165" dirty="0">
                <a:solidFill>
                  <a:srgbClr val="FFFFFF"/>
                </a:solidFill>
                <a:latin typeface="Verdana"/>
                <a:cs typeface="Verdana"/>
              </a:rPr>
              <a:t> </a:t>
            </a:r>
            <a:r>
              <a:rPr lang="nl-BE" sz="1800" spc="-135" dirty="0">
                <a:solidFill>
                  <a:srgbClr val="FFFFFF"/>
                </a:solidFill>
                <a:latin typeface="Verdana"/>
                <a:cs typeface="Verdana"/>
              </a:rPr>
              <a:t>KEY</a:t>
            </a:r>
          </a:p>
          <a:p>
            <a:pPr marL="298450" indent="-285750">
              <a:spcBef>
                <a:spcPts val="1130"/>
              </a:spcBef>
              <a:buFont typeface="Arial" panose="020B0604020202020204" pitchFamily="34" charset="0"/>
              <a:buChar char="•"/>
              <a:tabLst>
                <a:tab pos="355600" algn="l"/>
              </a:tabLst>
            </a:pPr>
            <a:r>
              <a:rPr lang="nl-BE" spc="-35" dirty="0">
                <a:solidFill>
                  <a:srgbClr val="FFFFFF"/>
                </a:solidFill>
                <a:latin typeface="Verdana"/>
              </a:rPr>
              <a:t>We leggen relaties tussen de tabellen</a:t>
            </a:r>
            <a:br>
              <a:rPr lang="nl-BE" spc="-35" dirty="0">
                <a:solidFill>
                  <a:srgbClr val="FFFFFF"/>
                </a:solidFill>
                <a:latin typeface="Verdana"/>
              </a:rPr>
            </a:br>
            <a:r>
              <a:rPr lang="nl-BE" spc="-35" dirty="0">
                <a:solidFill>
                  <a:srgbClr val="FFFFFF"/>
                </a:solidFill>
                <a:latin typeface="Verdana"/>
              </a:rPr>
              <a:t>Hierbij gebruiken we de </a:t>
            </a:r>
            <a:r>
              <a:rPr lang="nl-BE" spc="-35" dirty="0" err="1">
                <a:solidFill>
                  <a:srgbClr val="FFFFFF"/>
                </a:solidFill>
                <a:latin typeface="Verdana"/>
              </a:rPr>
              <a:t>primary</a:t>
            </a:r>
            <a:r>
              <a:rPr lang="nl-BE" spc="-35" dirty="0">
                <a:solidFill>
                  <a:srgbClr val="FFFFFF"/>
                </a:solidFill>
                <a:latin typeface="Verdana"/>
              </a:rPr>
              <a:t> key van tabel 1 in tabel 2, waar dit dan een FOREIGN KEY is</a:t>
            </a:r>
            <a:br>
              <a:rPr lang="nl-BE" spc="-35" dirty="0">
                <a:solidFill>
                  <a:srgbClr val="FFFFFF"/>
                </a:solidFill>
                <a:latin typeface="Verdana"/>
              </a:rPr>
            </a:br>
            <a:r>
              <a:rPr lang="nl-BE" spc="-35" dirty="0">
                <a:solidFill>
                  <a:srgbClr val="FFFFFF"/>
                </a:solidFill>
                <a:latin typeface="Verdana"/>
              </a:rPr>
              <a:t>(vanuit tabel 2 verwijzen we dus naar tabel 1)</a:t>
            </a:r>
          </a:p>
          <a:p>
            <a:pPr marL="355600" marR="2386965">
              <a:lnSpc>
                <a:spcPct val="100000"/>
              </a:lnSpc>
            </a:pPr>
            <a:endParaRPr lang="nl-BE" sz="1800" dirty="0">
              <a:latin typeface="Verdana"/>
              <a:cs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7819390" cy="635000"/>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a:t>
            </a:r>
            <a:endParaRPr spc="-15" dirty="0"/>
          </a:p>
        </p:txBody>
      </p:sp>
      <p:sp>
        <p:nvSpPr>
          <p:cNvPr id="5" name="object 5"/>
          <p:cNvSpPr txBox="1"/>
          <p:nvPr/>
        </p:nvSpPr>
        <p:spPr>
          <a:xfrm>
            <a:off x="838200" y="2286000"/>
            <a:ext cx="9982200" cy="3852978"/>
          </a:xfrm>
          <a:prstGeom prst="rect">
            <a:avLst/>
          </a:prstGeom>
        </p:spPr>
        <p:txBody>
          <a:bodyPr vert="horz" wrap="square" lIns="0" tIns="142875" rIns="0" bIns="0" rtlCol="0">
            <a:spAutoFit/>
          </a:bodyPr>
          <a:lstStyle/>
          <a:p>
            <a:pPr marL="172720" marR="216535">
              <a:spcBef>
                <a:spcPts val="305"/>
              </a:spcBef>
              <a:spcAft>
                <a:spcPts val="0"/>
              </a:spcAft>
            </a:pPr>
            <a:r>
              <a:rPr lang="nl-NL" sz="1800" b="1" dirty="0">
                <a:solidFill>
                  <a:schemeClr val="bg1"/>
                </a:solidFill>
                <a:effectLst/>
                <a:latin typeface="Verdana" panose="020B0604030504040204" pitchFamily="34" charset="0"/>
                <a:ea typeface="Verdana" panose="020B0604030504040204" pitchFamily="34" charset="0"/>
              </a:rPr>
              <a:t>Normalisatie is een methode voor het ordenen van attributen in tabellen, die redundantie wegwerkt</a:t>
            </a:r>
            <a:r>
              <a:rPr lang="nl-NL" sz="1800" dirty="0">
                <a:solidFill>
                  <a:schemeClr val="bg1"/>
                </a:solidFill>
                <a:effectLst/>
                <a:latin typeface="Verdana" panose="020B0604030504040204" pitchFamily="34" charset="0"/>
                <a:ea typeface="Verdana" panose="020B0604030504040204" pitchFamily="34" charset="0"/>
              </a:rPr>
              <a:t>. </a:t>
            </a: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r>
              <a:rPr lang="nl-NL" sz="1800" dirty="0">
                <a:solidFill>
                  <a:schemeClr val="bg1"/>
                </a:solidFill>
                <a:effectLst/>
                <a:latin typeface="Verdana" panose="020B0604030504040204" pitchFamily="34" charset="0"/>
                <a:ea typeface="Verdana" panose="020B0604030504040204" pitchFamily="34" charset="0"/>
              </a:rPr>
              <a:t>Dus, dezelfde gegevens mogen niet op meerdere plaatsen voorkomen. </a:t>
            </a: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r>
              <a:rPr lang="nl-NL" sz="1800" dirty="0">
                <a:solidFill>
                  <a:schemeClr val="bg1"/>
                </a:solidFill>
                <a:effectLst/>
                <a:latin typeface="Verdana" panose="020B0604030504040204" pitchFamily="34" charset="0"/>
                <a:ea typeface="Verdana" panose="020B0604030504040204" pitchFamily="34" charset="0"/>
              </a:rPr>
              <a:t>Elke tabel richt zich op één type gegeven:</a:t>
            </a:r>
          </a:p>
          <a:p>
            <a:pPr marL="458470" marR="216535" indent="-285750">
              <a:spcBef>
                <a:spcPts val="305"/>
              </a:spcBef>
              <a:spcAft>
                <a:spcPts val="0"/>
              </a:spcAft>
              <a:buFont typeface="Arial" panose="020B0604020202020204" pitchFamily="34" charset="0"/>
              <a:buChar char="•"/>
            </a:pPr>
            <a:r>
              <a:rPr lang="nl-NL" dirty="0">
                <a:solidFill>
                  <a:schemeClr val="bg1"/>
                </a:solidFill>
                <a:latin typeface="Verdana" panose="020B0604030504040204" pitchFamily="34" charset="0"/>
                <a:ea typeface="Verdana" panose="020B0604030504040204" pitchFamily="34" charset="0"/>
              </a:rPr>
              <a:t>Ofwel beschrijft een tabel één </a:t>
            </a:r>
            <a:r>
              <a:rPr lang="nl-NL" sz="1800" dirty="0">
                <a:solidFill>
                  <a:schemeClr val="bg1"/>
                </a:solidFill>
                <a:effectLst/>
                <a:latin typeface="Verdana" panose="020B0604030504040204" pitchFamily="34" charset="0"/>
                <a:ea typeface="Verdana" panose="020B0604030504040204" pitchFamily="34" charset="0"/>
              </a:rPr>
              <a:t>entiteit </a:t>
            </a:r>
          </a:p>
          <a:p>
            <a:pPr marL="458470" marR="216535" indent="-285750">
              <a:spcBef>
                <a:spcPts val="305"/>
              </a:spcBef>
              <a:spcAft>
                <a:spcPts val="0"/>
              </a:spcAft>
              <a:buFont typeface="Arial" panose="020B0604020202020204" pitchFamily="34" charset="0"/>
              <a:buChar char="•"/>
            </a:pPr>
            <a:r>
              <a:rPr lang="nl-NL" dirty="0">
                <a:solidFill>
                  <a:schemeClr val="bg1"/>
                </a:solidFill>
                <a:latin typeface="Verdana" panose="020B0604030504040204" pitchFamily="34" charset="0"/>
                <a:ea typeface="Verdana" panose="020B0604030504040204" pitchFamily="34" charset="0"/>
              </a:rPr>
              <a:t>Ofwel beschrijft een tabel een </a:t>
            </a:r>
            <a:r>
              <a:rPr lang="nl-NL" sz="1800" dirty="0">
                <a:solidFill>
                  <a:schemeClr val="bg1"/>
                </a:solidFill>
                <a:effectLst/>
                <a:latin typeface="Verdana" panose="020B0604030504040204" pitchFamily="34" charset="0"/>
                <a:ea typeface="Verdana" panose="020B0604030504040204" pitchFamily="34" charset="0"/>
              </a:rPr>
              <a:t>één veel-op-veel-relatie. </a:t>
            </a: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r>
              <a:rPr lang="nl-NL" sz="1800" dirty="0">
                <a:solidFill>
                  <a:schemeClr val="bg1"/>
                </a:solidFill>
                <a:effectLst/>
                <a:latin typeface="Verdana" panose="020B0604030504040204" pitchFamily="34" charset="0"/>
                <a:ea typeface="Verdana" panose="020B0604030504040204" pitchFamily="34" charset="0"/>
              </a:rPr>
              <a:t>Met refererende sleutels leggen we de relaties tussen de entiteiten vast.</a:t>
            </a: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r>
              <a:rPr lang="nl-NL" sz="1800" dirty="0">
                <a:solidFill>
                  <a:schemeClr val="bg1"/>
                </a:solidFill>
                <a:effectLst/>
                <a:latin typeface="Verdana" panose="020B0604030504040204" pitchFamily="34" charset="0"/>
                <a:ea typeface="Verdana" panose="020B0604030504040204" pitchFamily="34" charset="0"/>
              </a:rPr>
              <a:t>Het resultaat is een goed gestructureerde relationele database.</a:t>
            </a:r>
            <a:endParaRPr lang="en-US" sz="1800" dirty="0">
              <a:solidFill>
                <a:schemeClr val="bg1"/>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93399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083902"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4 stappen (0 – 3)</a:t>
            </a:r>
            <a:endParaRPr spc="-15" dirty="0"/>
          </a:p>
        </p:txBody>
      </p:sp>
      <p:sp>
        <p:nvSpPr>
          <p:cNvPr id="5" name="object 5"/>
          <p:cNvSpPr txBox="1"/>
          <p:nvPr/>
        </p:nvSpPr>
        <p:spPr>
          <a:xfrm>
            <a:off x="838200" y="2286000"/>
            <a:ext cx="9982200" cy="3575979"/>
          </a:xfrm>
          <a:prstGeom prst="rect">
            <a:avLst/>
          </a:prstGeom>
        </p:spPr>
        <p:txBody>
          <a:bodyPr vert="horz" wrap="square" lIns="0" tIns="142875" rIns="0" bIns="0" rtlCol="0">
            <a:spAutoFit/>
          </a:bodyPr>
          <a:lstStyle/>
          <a:p>
            <a:pPr marL="172720" marR="216535">
              <a:spcBef>
                <a:spcPts val="305"/>
              </a:spcBef>
              <a:spcAft>
                <a:spcPts val="0"/>
              </a:spcAft>
            </a:pPr>
            <a:r>
              <a:rPr lang="nl-NL" sz="1800" b="1" dirty="0">
                <a:solidFill>
                  <a:schemeClr val="bg1"/>
                </a:solidFill>
                <a:effectLst/>
                <a:latin typeface="Verdana" panose="020B0604030504040204" pitchFamily="34" charset="0"/>
                <a:ea typeface="Verdana" panose="020B0604030504040204" pitchFamily="34" charset="0"/>
              </a:rPr>
              <a:t>4 stappen: 0</a:t>
            </a:r>
            <a:r>
              <a:rPr lang="nl-NL" sz="1800" b="1" baseline="30000" dirty="0">
                <a:solidFill>
                  <a:schemeClr val="bg1"/>
                </a:solidFill>
                <a:effectLst/>
                <a:latin typeface="Verdana" panose="020B0604030504040204" pitchFamily="34" charset="0"/>
                <a:ea typeface="Verdana" panose="020B0604030504040204" pitchFamily="34" charset="0"/>
              </a:rPr>
              <a:t>de</a:t>
            </a:r>
            <a:r>
              <a:rPr lang="nl-NL" sz="1800" b="1" dirty="0">
                <a:solidFill>
                  <a:schemeClr val="bg1"/>
                </a:solidFill>
                <a:effectLst/>
                <a:latin typeface="Verdana" panose="020B0604030504040204" pitchFamily="34" charset="0"/>
                <a:ea typeface="Verdana" panose="020B0604030504040204" pitchFamily="34" charset="0"/>
              </a:rPr>
              <a:t> NV </a:t>
            </a:r>
            <a:r>
              <a:rPr lang="nl-NL" sz="1800" b="1"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 1</a:t>
            </a:r>
            <a:r>
              <a:rPr lang="nl-NL" sz="1800" b="1" baseline="30000"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ste</a:t>
            </a:r>
            <a:r>
              <a:rPr lang="nl-NL" sz="1800" b="1"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 NV  2</a:t>
            </a:r>
            <a:r>
              <a:rPr lang="nl-NL" sz="1800" b="1" baseline="30000"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de</a:t>
            </a:r>
            <a:r>
              <a:rPr lang="nl-NL" sz="1800" b="1"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 NV  3</a:t>
            </a:r>
            <a:r>
              <a:rPr lang="nl-NL" sz="1800" b="1" baseline="30000"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de</a:t>
            </a:r>
            <a:r>
              <a:rPr lang="nl-NL" sz="1800" b="1" dirty="0">
                <a:solidFill>
                  <a:schemeClr val="bg1"/>
                </a:solidFill>
                <a:effectLst/>
                <a:latin typeface="Verdana" panose="020B0604030504040204" pitchFamily="34" charset="0"/>
                <a:ea typeface="Verdana" panose="020B0604030504040204" pitchFamily="34" charset="0"/>
                <a:sym typeface="Wingdings" panose="05000000000000000000" pitchFamily="2" charset="2"/>
              </a:rPr>
              <a:t> NV</a:t>
            </a:r>
          </a:p>
          <a:p>
            <a:pPr marL="172720" marR="216535">
              <a:spcBef>
                <a:spcPts val="305"/>
              </a:spcBef>
              <a:spcAft>
                <a:spcPts val="0"/>
              </a:spcAft>
            </a:pPr>
            <a:endParaRPr lang="nl-NL" sz="1800" b="1" dirty="0">
              <a:solidFill>
                <a:schemeClr val="bg1"/>
              </a:solidFill>
              <a:effectLst/>
              <a:latin typeface="Verdana" panose="020B0604030504040204" pitchFamily="34" charset="0"/>
              <a:ea typeface="Verdana" panose="020B0604030504040204" pitchFamily="34" charset="0"/>
            </a:endParaRPr>
          </a:p>
          <a:p>
            <a:pPr marL="172720" marR="216535">
              <a:spcBef>
                <a:spcPts val="305"/>
              </a:spcBef>
              <a:spcAft>
                <a:spcPts val="0"/>
              </a:spcAft>
            </a:pPr>
            <a:r>
              <a:rPr lang="nl-NL" sz="1800" b="1" dirty="0">
                <a:solidFill>
                  <a:schemeClr val="bg1"/>
                </a:solidFill>
                <a:effectLst/>
                <a:latin typeface="Verdana" panose="020B0604030504040204" pitchFamily="34" charset="0"/>
                <a:ea typeface="Verdana" panose="020B0604030504040204" pitchFamily="34" charset="0"/>
              </a:rPr>
              <a:t>0</a:t>
            </a:r>
            <a:r>
              <a:rPr lang="nl-NL" sz="1800" b="1" baseline="30000" dirty="0">
                <a:solidFill>
                  <a:schemeClr val="bg1"/>
                </a:solidFill>
                <a:effectLst/>
                <a:latin typeface="Verdana" panose="020B0604030504040204" pitchFamily="34" charset="0"/>
                <a:ea typeface="Verdana" panose="020B0604030504040204" pitchFamily="34" charset="0"/>
              </a:rPr>
              <a:t>de</a:t>
            </a:r>
            <a:r>
              <a:rPr lang="nl-NL" sz="1800" b="1" dirty="0">
                <a:solidFill>
                  <a:schemeClr val="bg1"/>
                </a:solidFill>
                <a:effectLst/>
                <a:latin typeface="Verdana" panose="020B0604030504040204" pitchFamily="34" charset="0"/>
                <a:ea typeface="Verdana" panose="020B0604030504040204" pitchFamily="34" charset="0"/>
              </a:rPr>
              <a:t> Normaalvorm</a:t>
            </a:r>
            <a:endParaRPr lang="nl-NL" dirty="0">
              <a:solidFill>
                <a:schemeClr val="bg1"/>
              </a:solidFill>
              <a:latin typeface="Verdana" panose="020B0604030504040204" pitchFamily="34" charset="0"/>
              <a:ea typeface="Verdana" panose="020B0604030504040204" pitchFamily="34" charset="0"/>
            </a:endParaRPr>
          </a:p>
          <a:p>
            <a:pPr marL="458470" marR="216535" indent="-285750">
              <a:spcBef>
                <a:spcPts val="305"/>
              </a:spcBef>
              <a:spcAft>
                <a:spcPts val="0"/>
              </a:spcAft>
              <a:buFont typeface="Arial" panose="020B0604020202020204" pitchFamily="34" charset="0"/>
              <a:buChar char="•"/>
            </a:pPr>
            <a:r>
              <a:rPr lang="nl-NL" dirty="0">
                <a:solidFill>
                  <a:schemeClr val="bg1"/>
                </a:solidFill>
                <a:latin typeface="Verdana" panose="020B0604030504040204" pitchFamily="34" charset="0"/>
                <a:ea typeface="Verdana" panose="020B0604030504040204" pitchFamily="34" charset="0"/>
              </a:rPr>
              <a:t>Alle gegevens </a:t>
            </a:r>
            <a:r>
              <a:rPr lang="nl-NL" dirty="0" err="1">
                <a:solidFill>
                  <a:schemeClr val="bg1"/>
                </a:solidFill>
                <a:latin typeface="Verdana" panose="020B0604030504040204" pitchFamily="34" charset="0"/>
                <a:ea typeface="Verdana" panose="020B0604030504040204" pitchFamily="34" charset="0"/>
              </a:rPr>
              <a:t>oplijsten</a:t>
            </a:r>
            <a:r>
              <a:rPr lang="nl-NL" dirty="0">
                <a:solidFill>
                  <a:schemeClr val="bg1"/>
                </a:solidFill>
                <a:latin typeface="Verdana" panose="020B0604030504040204" pitchFamily="34" charset="0"/>
                <a:ea typeface="Verdana" panose="020B0604030504040204" pitchFamily="34" charset="0"/>
              </a:rPr>
              <a:t> (in een tabel)</a:t>
            </a:r>
          </a:p>
          <a:p>
            <a:pPr marL="458470" marR="216535" indent="-285750">
              <a:spcBef>
                <a:spcPts val="305"/>
              </a:spcBef>
              <a:spcAft>
                <a:spcPts val="0"/>
              </a:spcAft>
              <a:buFont typeface="Arial" panose="020B0604020202020204" pitchFamily="34" charset="0"/>
              <a:buChar char="•"/>
            </a:pPr>
            <a:r>
              <a:rPr lang="nl-NL" dirty="0">
                <a:solidFill>
                  <a:schemeClr val="bg1"/>
                </a:solidFill>
                <a:latin typeface="Verdana" panose="020B0604030504040204" pitchFamily="34" charset="0"/>
                <a:ea typeface="Verdana" panose="020B0604030504040204" pitchFamily="34" charset="0"/>
              </a:rPr>
              <a:t>Dubbele rijen verwijderen</a:t>
            </a: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r>
              <a:rPr lang="nl-NL" dirty="0">
                <a:solidFill>
                  <a:schemeClr val="bg1"/>
                </a:solidFill>
                <a:latin typeface="Verdana" panose="020B0604030504040204" pitchFamily="34" charset="0"/>
                <a:ea typeface="Verdana" panose="020B0604030504040204" pitchFamily="34" charset="0"/>
                <a:hlinkClick r:id="rId2"/>
              </a:rPr>
              <a:t>https://lesmateriaal.voeten.com/database-ontwerp-normaliseren</a:t>
            </a: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r>
              <a:rPr lang="en-US" dirty="0">
                <a:hlinkClick r:id="rId3"/>
              </a:rPr>
              <a:t>1st, 2nd and 3rd Normal Form (Database </a:t>
            </a:r>
            <a:r>
              <a:rPr lang="en-US" dirty="0" err="1">
                <a:hlinkClick r:id="rId3"/>
              </a:rPr>
              <a:t>Normalisation</a:t>
            </a:r>
            <a:r>
              <a:rPr lang="en-US" dirty="0">
                <a:hlinkClick r:id="rId3"/>
              </a:rPr>
              <a:t>) - YouTube</a:t>
            </a:r>
            <a:endParaRPr lang="nl-NL" dirty="0">
              <a:solidFill>
                <a:schemeClr val="bg1"/>
              </a:solidFill>
              <a:latin typeface="Verdana" panose="020B0604030504040204" pitchFamily="34" charset="0"/>
              <a:ea typeface="Verdana" panose="020B0604030504040204" pitchFamily="34" charset="0"/>
            </a:endParaRPr>
          </a:p>
          <a:p>
            <a:pPr marL="172720" marR="216535">
              <a:spcBef>
                <a:spcPts val="305"/>
              </a:spcBef>
              <a:spcAft>
                <a:spcPts val="0"/>
              </a:spcAft>
            </a:pPr>
            <a:endParaRPr lang="nl-NL"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31896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7819390"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1</a:t>
            </a:r>
            <a:endParaRPr spc="-15" dirty="0"/>
          </a:p>
        </p:txBody>
      </p:sp>
      <p:sp>
        <p:nvSpPr>
          <p:cNvPr id="5" name="object 5"/>
          <p:cNvSpPr txBox="1"/>
          <p:nvPr/>
        </p:nvSpPr>
        <p:spPr>
          <a:xfrm>
            <a:off x="838200" y="2286000"/>
            <a:ext cx="9982200" cy="2314095"/>
          </a:xfrm>
          <a:prstGeom prst="rect">
            <a:avLst/>
          </a:prstGeom>
        </p:spPr>
        <p:txBody>
          <a:bodyPr vert="horz" wrap="square" lIns="0" tIns="142875" rIns="0" bIns="0" rtlCol="0">
            <a:spAutoFit/>
          </a:bodyPr>
          <a:lstStyle/>
          <a:p>
            <a:pPr marL="172720" marR="216535">
              <a:spcBef>
                <a:spcPts val="305"/>
              </a:spcBef>
              <a:spcAft>
                <a:spcPts val="0"/>
              </a:spcAft>
            </a:pPr>
            <a:r>
              <a:rPr lang="nl-NL" b="1" dirty="0">
                <a:solidFill>
                  <a:schemeClr val="bg1"/>
                </a:solidFill>
                <a:latin typeface="Verdana" panose="020B0604030504040204" pitchFamily="34" charset="0"/>
                <a:ea typeface="Verdana" panose="020B0604030504040204" pitchFamily="34" charset="0"/>
              </a:rPr>
              <a:t>1</a:t>
            </a:r>
            <a:r>
              <a:rPr lang="nl-NL" b="1" baseline="30000" dirty="0">
                <a:solidFill>
                  <a:schemeClr val="bg1"/>
                </a:solidFill>
                <a:latin typeface="Verdana" panose="020B0604030504040204" pitchFamily="34" charset="0"/>
                <a:ea typeface="Verdana" panose="020B0604030504040204" pitchFamily="34" charset="0"/>
              </a:rPr>
              <a:t>ste</a:t>
            </a:r>
            <a:r>
              <a:rPr lang="nl-NL" b="1" dirty="0">
                <a:solidFill>
                  <a:schemeClr val="bg1"/>
                </a:solidFill>
                <a:latin typeface="Verdana" panose="020B0604030504040204" pitchFamily="34" charset="0"/>
                <a:ea typeface="Verdana" panose="020B0604030504040204" pitchFamily="34" charset="0"/>
              </a:rPr>
              <a:t> Normaalvorm</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Elke veld is atomair (</a:t>
            </a:r>
            <a:r>
              <a:rPr lang="nl-BE" dirty="0" err="1">
                <a:solidFill>
                  <a:schemeClr val="bg1"/>
                </a:solidFill>
                <a:latin typeface="Verdana" panose="020B0604030504040204" pitchFamily="34" charset="0"/>
                <a:ea typeface="Verdana" panose="020B0604030504040204" pitchFamily="34" charset="0"/>
              </a:rPr>
              <a:t>maw</a:t>
            </a:r>
            <a:r>
              <a:rPr lang="nl-BE" dirty="0">
                <a:solidFill>
                  <a:schemeClr val="bg1"/>
                </a:solidFill>
                <a:latin typeface="Verdana" panose="020B0604030504040204" pitchFamily="34" charset="0"/>
                <a:ea typeface="Verdana" panose="020B0604030504040204" pitchFamily="34" charset="0"/>
              </a:rPr>
              <a:t>: splits kolommen op waar nodig)</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Laat de velden die kunnen berekend worden uit andere velden weg</a:t>
            </a:r>
          </a:p>
          <a:p>
            <a:pPr marL="458470" marR="216535" indent="-285750">
              <a:spcBef>
                <a:spcPts val="305"/>
              </a:spcBef>
              <a:spcAft>
                <a:spcPts val="0"/>
              </a:spcAft>
              <a:buFont typeface="Arial" panose="020B0604020202020204" pitchFamily="34" charset="0"/>
              <a:buChar char="•"/>
            </a:pPr>
            <a:r>
              <a:rPr lang="nl-BE" sz="1800" dirty="0">
                <a:solidFill>
                  <a:schemeClr val="bg1"/>
                </a:solidFill>
                <a:effectLst/>
                <a:latin typeface="Verdana" panose="020B0604030504040204" pitchFamily="34" charset="0"/>
                <a:ea typeface="Verdana" panose="020B0604030504040204" pitchFamily="34" charset="0"/>
              </a:rPr>
              <a:t>Bepaal de primaire sleutel</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Verplaats </a:t>
            </a:r>
            <a:r>
              <a:rPr lang="nl-BE" b="1" dirty="0">
                <a:solidFill>
                  <a:schemeClr val="bg1"/>
                </a:solidFill>
                <a:latin typeface="Verdana" panose="020B0604030504040204" pitchFamily="34" charset="0"/>
                <a:ea typeface="Verdana" panose="020B0604030504040204" pitchFamily="34" charset="0"/>
              </a:rPr>
              <a:t>repeterende groepen </a:t>
            </a:r>
            <a:r>
              <a:rPr lang="nl-BE" dirty="0">
                <a:solidFill>
                  <a:schemeClr val="bg1"/>
                </a:solidFill>
                <a:latin typeface="Verdana" panose="020B0604030504040204" pitchFamily="34" charset="0"/>
                <a:ea typeface="Verdana" panose="020B0604030504040204" pitchFamily="34" charset="0"/>
              </a:rPr>
              <a:t>naar een nieuwe tabel, </a:t>
            </a:r>
          </a:p>
          <a:p>
            <a:pPr marL="915670" marR="216535" lvl="1" indent="-285750">
              <a:spcBef>
                <a:spcPts val="305"/>
              </a:spcBef>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Neem de primaire sleutel mee als foreign key</a:t>
            </a:r>
          </a:p>
          <a:p>
            <a:pPr marL="915670" marR="216535" lvl="1" indent="-285750">
              <a:spcBef>
                <a:spcPts val="305"/>
              </a:spcBef>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Creëer in de nieuwe tabel een nieuwe primaire sleutel</a:t>
            </a:r>
          </a:p>
        </p:txBody>
      </p:sp>
      <p:pic>
        <p:nvPicPr>
          <p:cNvPr id="4" name="Picture 3">
            <a:extLst>
              <a:ext uri="{FF2B5EF4-FFF2-40B4-BE49-F238E27FC236}">
                <a16:creationId xmlns:a16="http://schemas.microsoft.com/office/drawing/2014/main" id="{33933C52-1B59-6950-CD25-44B8E7C97B1E}"/>
              </a:ext>
            </a:extLst>
          </p:cNvPr>
          <p:cNvPicPr>
            <a:picLocks noChangeAspect="1"/>
          </p:cNvPicPr>
          <p:nvPr/>
        </p:nvPicPr>
        <p:blipFill>
          <a:blip r:embed="rId3"/>
          <a:stretch>
            <a:fillRect/>
          </a:stretch>
        </p:blipFill>
        <p:spPr>
          <a:xfrm>
            <a:off x="1219200" y="4953000"/>
            <a:ext cx="9345329" cy="1514686"/>
          </a:xfrm>
          <a:prstGeom prst="rect">
            <a:avLst/>
          </a:prstGeom>
        </p:spPr>
      </p:pic>
    </p:spTree>
    <p:extLst>
      <p:ext uri="{BB962C8B-B14F-4D97-AF65-F5344CB8AC3E}">
        <p14:creationId xmlns:p14="http://schemas.microsoft.com/office/powerpoint/2010/main" val="220352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769702"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1 voorbeeld</a:t>
            </a:r>
            <a:endParaRPr spc="-15" dirty="0"/>
          </a:p>
        </p:txBody>
      </p:sp>
      <p:pic>
        <p:nvPicPr>
          <p:cNvPr id="8" name="Picture 7">
            <a:extLst>
              <a:ext uri="{FF2B5EF4-FFF2-40B4-BE49-F238E27FC236}">
                <a16:creationId xmlns:a16="http://schemas.microsoft.com/office/drawing/2014/main" id="{C208CE07-CAC6-8C26-9C09-21A704E10D6F}"/>
              </a:ext>
            </a:extLst>
          </p:cNvPr>
          <p:cNvPicPr>
            <a:picLocks noChangeAspect="1"/>
          </p:cNvPicPr>
          <p:nvPr/>
        </p:nvPicPr>
        <p:blipFill>
          <a:blip r:embed="rId3"/>
          <a:stretch>
            <a:fillRect/>
          </a:stretch>
        </p:blipFill>
        <p:spPr>
          <a:xfrm>
            <a:off x="1752600" y="1600200"/>
            <a:ext cx="8686800" cy="5162238"/>
          </a:xfrm>
          <a:prstGeom prst="rect">
            <a:avLst/>
          </a:prstGeom>
        </p:spPr>
      </p:pic>
    </p:spTree>
    <p:extLst>
      <p:ext uri="{BB962C8B-B14F-4D97-AF65-F5344CB8AC3E}">
        <p14:creationId xmlns:p14="http://schemas.microsoft.com/office/powerpoint/2010/main" val="439918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7819390"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2</a:t>
            </a:r>
            <a:endParaRPr spc="-15" dirty="0"/>
          </a:p>
        </p:txBody>
      </p:sp>
      <p:sp>
        <p:nvSpPr>
          <p:cNvPr id="5" name="object 5"/>
          <p:cNvSpPr txBox="1"/>
          <p:nvPr/>
        </p:nvSpPr>
        <p:spPr>
          <a:xfrm>
            <a:off x="838200" y="2286000"/>
            <a:ext cx="9982200" cy="1921680"/>
          </a:xfrm>
          <a:prstGeom prst="rect">
            <a:avLst/>
          </a:prstGeom>
        </p:spPr>
        <p:txBody>
          <a:bodyPr vert="horz" wrap="square" lIns="0" tIns="142875" rIns="0" bIns="0" rtlCol="0">
            <a:spAutoFit/>
          </a:bodyPr>
          <a:lstStyle/>
          <a:p>
            <a:pPr marL="172720" marR="216535">
              <a:spcBef>
                <a:spcPts val="305"/>
              </a:spcBef>
              <a:spcAft>
                <a:spcPts val="0"/>
              </a:spcAft>
            </a:pPr>
            <a:r>
              <a:rPr lang="nl-NL" sz="1800" b="1" dirty="0">
                <a:solidFill>
                  <a:schemeClr val="bg1"/>
                </a:solidFill>
                <a:effectLst/>
                <a:latin typeface="Verdana" panose="020B0604030504040204" pitchFamily="34" charset="0"/>
                <a:ea typeface="Verdana" panose="020B0604030504040204" pitchFamily="34" charset="0"/>
              </a:rPr>
              <a:t>2</a:t>
            </a:r>
            <a:r>
              <a:rPr lang="nl-NL" sz="1800" b="1" baseline="30000" dirty="0">
                <a:solidFill>
                  <a:schemeClr val="bg1"/>
                </a:solidFill>
                <a:effectLst/>
                <a:latin typeface="Verdana" panose="020B0604030504040204" pitchFamily="34" charset="0"/>
                <a:ea typeface="Verdana" panose="020B0604030504040204" pitchFamily="34" charset="0"/>
              </a:rPr>
              <a:t>de</a:t>
            </a:r>
            <a:r>
              <a:rPr lang="nl-NL" sz="1800" b="1" dirty="0">
                <a:solidFill>
                  <a:schemeClr val="bg1"/>
                </a:solidFill>
                <a:effectLst/>
                <a:latin typeface="Verdana" panose="020B0604030504040204" pitchFamily="34" charset="0"/>
                <a:ea typeface="Verdana" panose="020B0604030504040204" pitchFamily="34" charset="0"/>
              </a:rPr>
              <a:t> Normaalvorm</a:t>
            </a:r>
            <a:endParaRPr lang="nl-NL" dirty="0">
              <a:solidFill>
                <a:schemeClr val="bg1"/>
              </a:solidFill>
              <a:latin typeface="Verdana" panose="020B0604030504040204" pitchFamily="34" charset="0"/>
              <a:ea typeface="Verdana" panose="020B0604030504040204" pitchFamily="34" charset="0"/>
            </a:endParaRP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Zoek naar ieder attribuut dat geen deel uitmaakt van de sleutel en die afhankelijk is van slechts een deel van de sleutel.</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Maak nieuwe entiteiten met gevonden attributen samen met dat deel van de sleutel waarvan ze afhankelijk zijn.</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Definieer primaire sleutel in de nieuwe entiteiten.</a:t>
            </a:r>
          </a:p>
        </p:txBody>
      </p:sp>
      <p:pic>
        <p:nvPicPr>
          <p:cNvPr id="4" name="Picture 3">
            <a:extLst>
              <a:ext uri="{FF2B5EF4-FFF2-40B4-BE49-F238E27FC236}">
                <a16:creationId xmlns:a16="http://schemas.microsoft.com/office/drawing/2014/main" id="{B2369FE2-6494-2415-57D5-038C5D54589D}"/>
              </a:ext>
            </a:extLst>
          </p:cNvPr>
          <p:cNvPicPr>
            <a:picLocks noChangeAspect="1"/>
          </p:cNvPicPr>
          <p:nvPr/>
        </p:nvPicPr>
        <p:blipFill>
          <a:blip r:embed="rId2"/>
          <a:stretch>
            <a:fillRect/>
          </a:stretch>
        </p:blipFill>
        <p:spPr>
          <a:xfrm>
            <a:off x="457200" y="4495800"/>
            <a:ext cx="11041016" cy="1648055"/>
          </a:xfrm>
          <a:prstGeom prst="rect">
            <a:avLst/>
          </a:prstGeom>
        </p:spPr>
      </p:pic>
    </p:spTree>
    <p:extLst>
      <p:ext uri="{BB962C8B-B14F-4D97-AF65-F5344CB8AC3E}">
        <p14:creationId xmlns:p14="http://schemas.microsoft.com/office/powerpoint/2010/main" val="3838396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160102"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2 voorbeeld</a:t>
            </a:r>
            <a:endParaRPr spc="-15" dirty="0"/>
          </a:p>
        </p:txBody>
      </p:sp>
      <p:pic>
        <p:nvPicPr>
          <p:cNvPr id="7" name="Picture 6">
            <a:extLst>
              <a:ext uri="{FF2B5EF4-FFF2-40B4-BE49-F238E27FC236}">
                <a16:creationId xmlns:a16="http://schemas.microsoft.com/office/drawing/2014/main" id="{76D702B3-248E-0D5D-53B3-DD4A4540C37B}"/>
              </a:ext>
            </a:extLst>
          </p:cNvPr>
          <p:cNvPicPr>
            <a:picLocks noChangeAspect="1"/>
          </p:cNvPicPr>
          <p:nvPr/>
        </p:nvPicPr>
        <p:blipFill>
          <a:blip r:embed="rId2"/>
          <a:stretch>
            <a:fillRect/>
          </a:stretch>
        </p:blipFill>
        <p:spPr>
          <a:xfrm>
            <a:off x="762000" y="1905000"/>
            <a:ext cx="9753600" cy="4761045"/>
          </a:xfrm>
          <a:prstGeom prst="rect">
            <a:avLst/>
          </a:prstGeom>
        </p:spPr>
      </p:pic>
    </p:spTree>
    <p:extLst>
      <p:ext uri="{BB962C8B-B14F-4D97-AF65-F5344CB8AC3E}">
        <p14:creationId xmlns:p14="http://schemas.microsoft.com/office/powerpoint/2010/main" val="2267724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160102"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2 voorbeeld</a:t>
            </a:r>
            <a:endParaRPr spc="-15" dirty="0"/>
          </a:p>
        </p:txBody>
      </p:sp>
      <p:pic>
        <p:nvPicPr>
          <p:cNvPr id="6" name="Picture 5">
            <a:extLst>
              <a:ext uri="{FF2B5EF4-FFF2-40B4-BE49-F238E27FC236}">
                <a16:creationId xmlns:a16="http://schemas.microsoft.com/office/drawing/2014/main" id="{D8E4A576-EDCB-588E-7F02-87F24C243420}"/>
              </a:ext>
            </a:extLst>
          </p:cNvPr>
          <p:cNvPicPr>
            <a:picLocks noChangeAspect="1"/>
          </p:cNvPicPr>
          <p:nvPr/>
        </p:nvPicPr>
        <p:blipFill>
          <a:blip r:embed="rId2"/>
          <a:stretch>
            <a:fillRect/>
          </a:stretch>
        </p:blipFill>
        <p:spPr>
          <a:xfrm>
            <a:off x="228600" y="2743200"/>
            <a:ext cx="4267796" cy="3077004"/>
          </a:xfrm>
          <a:prstGeom prst="rect">
            <a:avLst/>
          </a:prstGeom>
        </p:spPr>
      </p:pic>
      <p:pic>
        <p:nvPicPr>
          <p:cNvPr id="8" name="Picture 7">
            <a:extLst>
              <a:ext uri="{FF2B5EF4-FFF2-40B4-BE49-F238E27FC236}">
                <a16:creationId xmlns:a16="http://schemas.microsoft.com/office/drawing/2014/main" id="{A2ADA24D-092C-8791-D180-6B414BBF8635}"/>
              </a:ext>
            </a:extLst>
          </p:cNvPr>
          <p:cNvPicPr>
            <a:picLocks noChangeAspect="1"/>
          </p:cNvPicPr>
          <p:nvPr/>
        </p:nvPicPr>
        <p:blipFill>
          <a:blip r:embed="rId3"/>
          <a:stretch>
            <a:fillRect/>
          </a:stretch>
        </p:blipFill>
        <p:spPr>
          <a:xfrm>
            <a:off x="9525000" y="2667000"/>
            <a:ext cx="2362530" cy="3038899"/>
          </a:xfrm>
          <a:prstGeom prst="rect">
            <a:avLst/>
          </a:prstGeom>
        </p:spPr>
      </p:pic>
      <p:pic>
        <p:nvPicPr>
          <p:cNvPr id="10" name="Picture 9">
            <a:extLst>
              <a:ext uri="{FF2B5EF4-FFF2-40B4-BE49-F238E27FC236}">
                <a16:creationId xmlns:a16="http://schemas.microsoft.com/office/drawing/2014/main" id="{D7BFB4D4-5F59-3CBE-FA92-318357A51098}"/>
              </a:ext>
            </a:extLst>
          </p:cNvPr>
          <p:cNvPicPr>
            <a:picLocks noChangeAspect="1"/>
          </p:cNvPicPr>
          <p:nvPr/>
        </p:nvPicPr>
        <p:blipFill>
          <a:blip r:embed="rId4"/>
          <a:stretch>
            <a:fillRect/>
          </a:stretch>
        </p:blipFill>
        <p:spPr>
          <a:xfrm>
            <a:off x="6172200" y="2667000"/>
            <a:ext cx="3172268" cy="2381582"/>
          </a:xfrm>
          <a:prstGeom prst="rect">
            <a:avLst/>
          </a:prstGeom>
        </p:spPr>
      </p:pic>
      <p:sp>
        <p:nvSpPr>
          <p:cNvPr id="12" name="TextBox 11">
            <a:extLst>
              <a:ext uri="{FF2B5EF4-FFF2-40B4-BE49-F238E27FC236}">
                <a16:creationId xmlns:a16="http://schemas.microsoft.com/office/drawing/2014/main" id="{41633821-6DD5-5710-BBC3-F02DAD8D4D15}"/>
              </a:ext>
            </a:extLst>
          </p:cNvPr>
          <p:cNvSpPr txBox="1"/>
          <p:nvPr/>
        </p:nvSpPr>
        <p:spPr>
          <a:xfrm>
            <a:off x="6088656" y="5943600"/>
            <a:ext cx="3283944" cy="369332"/>
          </a:xfrm>
          <a:prstGeom prst="rect">
            <a:avLst/>
          </a:prstGeom>
          <a:noFill/>
        </p:spPr>
        <p:txBody>
          <a:bodyPr wrap="square">
            <a:spAutoFit/>
          </a:bodyPr>
          <a:lstStyle/>
          <a:p>
            <a:r>
              <a:rPr lang="en-US" dirty="0">
                <a:hlinkClick r:id="rId5"/>
              </a:rPr>
              <a:t>Second normal form - Wikipedia</a:t>
            </a:r>
            <a:endParaRPr lang="en-US" dirty="0"/>
          </a:p>
        </p:txBody>
      </p:sp>
      <p:sp>
        <p:nvSpPr>
          <p:cNvPr id="13" name="Arrow: Right 12">
            <a:extLst>
              <a:ext uri="{FF2B5EF4-FFF2-40B4-BE49-F238E27FC236}">
                <a16:creationId xmlns:a16="http://schemas.microsoft.com/office/drawing/2014/main" id="{0E3CCEA6-6CFB-88D7-C9F5-9F0DFFE570D7}"/>
              </a:ext>
            </a:extLst>
          </p:cNvPr>
          <p:cNvSpPr/>
          <p:nvPr/>
        </p:nvSpPr>
        <p:spPr>
          <a:xfrm>
            <a:off x="5029200" y="3886200"/>
            <a:ext cx="762000" cy="685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BB4B5BC-13A7-98F6-B83E-BBABAF37D3B8}"/>
              </a:ext>
            </a:extLst>
          </p:cNvPr>
          <p:cNvPicPr>
            <a:picLocks noChangeAspect="1"/>
          </p:cNvPicPr>
          <p:nvPr/>
        </p:nvPicPr>
        <p:blipFill>
          <a:blip r:embed="rId6"/>
          <a:stretch>
            <a:fillRect/>
          </a:stretch>
        </p:blipFill>
        <p:spPr>
          <a:xfrm>
            <a:off x="228600" y="2743200"/>
            <a:ext cx="4267200" cy="3076575"/>
          </a:xfrm>
          <a:prstGeom prst="rect">
            <a:avLst/>
          </a:prstGeom>
        </p:spPr>
      </p:pic>
    </p:spTree>
    <p:extLst>
      <p:ext uri="{BB962C8B-B14F-4D97-AF65-F5344CB8AC3E}">
        <p14:creationId xmlns:p14="http://schemas.microsoft.com/office/powerpoint/2010/main" val="296480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7819390"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3</a:t>
            </a:r>
            <a:endParaRPr spc="-15" dirty="0"/>
          </a:p>
        </p:txBody>
      </p:sp>
      <p:sp>
        <p:nvSpPr>
          <p:cNvPr id="5" name="object 5"/>
          <p:cNvSpPr txBox="1"/>
          <p:nvPr/>
        </p:nvSpPr>
        <p:spPr>
          <a:xfrm>
            <a:off x="838200" y="2286000"/>
            <a:ext cx="9982200" cy="1921680"/>
          </a:xfrm>
          <a:prstGeom prst="rect">
            <a:avLst/>
          </a:prstGeom>
        </p:spPr>
        <p:txBody>
          <a:bodyPr vert="horz" wrap="square" lIns="0" tIns="142875" rIns="0" bIns="0" rtlCol="0">
            <a:spAutoFit/>
          </a:bodyPr>
          <a:lstStyle/>
          <a:p>
            <a:pPr marL="172720" marR="216535">
              <a:spcBef>
                <a:spcPts val="305"/>
              </a:spcBef>
              <a:spcAft>
                <a:spcPts val="0"/>
              </a:spcAft>
            </a:pPr>
            <a:r>
              <a:rPr lang="nl-NL" b="1" dirty="0">
                <a:solidFill>
                  <a:schemeClr val="bg1"/>
                </a:solidFill>
                <a:latin typeface="Verdana" panose="020B0604030504040204" pitchFamily="34" charset="0"/>
                <a:ea typeface="Verdana" panose="020B0604030504040204" pitchFamily="34" charset="0"/>
              </a:rPr>
              <a:t>3</a:t>
            </a:r>
            <a:r>
              <a:rPr lang="nl-NL" b="1" baseline="30000" dirty="0">
                <a:solidFill>
                  <a:schemeClr val="bg1"/>
                </a:solidFill>
                <a:latin typeface="Verdana" panose="020B0604030504040204" pitchFamily="34" charset="0"/>
                <a:ea typeface="Verdana" panose="020B0604030504040204" pitchFamily="34" charset="0"/>
              </a:rPr>
              <a:t>de</a:t>
            </a:r>
            <a:r>
              <a:rPr lang="nl-NL" b="1" dirty="0">
                <a:solidFill>
                  <a:schemeClr val="bg1"/>
                </a:solidFill>
                <a:latin typeface="Verdana" panose="020B0604030504040204" pitchFamily="34" charset="0"/>
                <a:ea typeface="Verdana" panose="020B0604030504040204" pitchFamily="34" charset="0"/>
              </a:rPr>
              <a:t> Normaalvorm</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Zoek naar ieder niet-sleutelattribuut dat functioneel afhankelijk is van een ander niet-sleutelattribuut</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Maak nieuwe entiteiten met gevonden attributen samen met het niet- sleutel attribuut waar ze functioneel afhankelijk van zijn.</a:t>
            </a:r>
          </a:p>
          <a:p>
            <a:pPr marL="458470" marR="216535" indent="-285750">
              <a:spcBef>
                <a:spcPts val="305"/>
              </a:spcBef>
              <a:spcAft>
                <a:spcPts val="0"/>
              </a:spcAft>
              <a:buFont typeface="Arial" panose="020B0604020202020204" pitchFamily="34" charset="0"/>
              <a:buChar char="•"/>
            </a:pPr>
            <a:r>
              <a:rPr lang="nl-BE" dirty="0">
                <a:solidFill>
                  <a:schemeClr val="bg1"/>
                </a:solidFill>
                <a:latin typeface="Verdana" panose="020B0604030504040204" pitchFamily="34" charset="0"/>
                <a:ea typeface="Verdana" panose="020B0604030504040204" pitchFamily="34" charset="0"/>
              </a:rPr>
              <a:t>Definieer primaire sleutels in deze nieuwe entiteiten.</a:t>
            </a:r>
          </a:p>
        </p:txBody>
      </p:sp>
      <p:pic>
        <p:nvPicPr>
          <p:cNvPr id="4" name="Picture 3">
            <a:extLst>
              <a:ext uri="{FF2B5EF4-FFF2-40B4-BE49-F238E27FC236}">
                <a16:creationId xmlns:a16="http://schemas.microsoft.com/office/drawing/2014/main" id="{E5830404-3571-8BE5-F262-491F09C71F39}"/>
              </a:ext>
            </a:extLst>
          </p:cNvPr>
          <p:cNvPicPr>
            <a:picLocks noChangeAspect="1"/>
          </p:cNvPicPr>
          <p:nvPr/>
        </p:nvPicPr>
        <p:blipFill>
          <a:blip r:embed="rId2"/>
          <a:stretch>
            <a:fillRect/>
          </a:stretch>
        </p:blipFill>
        <p:spPr>
          <a:xfrm>
            <a:off x="1066800" y="5181600"/>
            <a:ext cx="10326541" cy="1486107"/>
          </a:xfrm>
          <a:prstGeom prst="rect">
            <a:avLst/>
          </a:prstGeom>
        </p:spPr>
      </p:pic>
    </p:spTree>
    <p:extLst>
      <p:ext uri="{BB962C8B-B14F-4D97-AF65-F5344CB8AC3E}">
        <p14:creationId xmlns:p14="http://schemas.microsoft.com/office/powerpoint/2010/main" val="2806430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388702"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3 voorbeeld</a:t>
            </a:r>
            <a:endParaRPr spc="-15" dirty="0"/>
          </a:p>
        </p:txBody>
      </p:sp>
      <p:pic>
        <p:nvPicPr>
          <p:cNvPr id="15" name="Picture 14">
            <a:extLst>
              <a:ext uri="{FF2B5EF4-FFF2-40B4-BE49-F238E27FC236}">
                <a16:creationId xmlns:a16="http://schemas.microsoft.com/office/drawing/2014/main" id="{04190F0D-0B6B-EF15-FE98-9617EE42AEC9}"/>
              </a:ext>
            </a:extLst>
          </p:cNvPr>
          <p:cNvPicPr>
            <a:picLocks noChangeAspect="1"/>
          </p:cNvPicPr>
          <p:nvPr/>
        </p:nvPicPr>
        <p:blipFill>
          <a:blip r:embed="rId2"/>
          <a:stretch>
            <a:fillRect/>
          </a:stretch>
        </p:blipFill>
        <p:spPr>
          <a:xfrm>
            <a:off x="1295400" y="1905000"/>
            <a:ext cx="9825548" cy="4648200"/>
          </a:xfrm>
          <a:prstGeom prst="rect">
            <a:avLst/>
          </a:prstGeom>
        </p:spPr>
      </p:pic>
    </p:spTree>
    <p:extLst>
      <p:ext uri="{BB962C8B-B14F-4D97-AF65-F5344CB8AC3E}">
        <p14:creationId xmlns:p14="http://schemas.microsoft.com/office/powerpoint/2010/main" val="117711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693502" cy="627736"/>
          </a:xfrm>
          <a:prstGeom prst="rect">
            <a:avLst/>
          </a:prstGeom>
        </p:spPr>
        <p:txBody>
          <a:bodyPr vert="horz" wrap="square" lIns="0" tIns="12065" rIns="0" bIns="0" rtlCol="0">
            <a:spAutoFit/>
          </a:bodyPr>
          <a:lstStyle/>
          <a:p>
            <a:pPr marL="12700">
              <a:lnSpc>
                <a:spcPct val="100000"/>
              </a:lnSpc>
              <a:spcBef>
                <a:spcPts val="95"/>
              </a:spcBef>
            </a:pPr>
            <a:r>
              <a:rPr lang="nl-BE" dirty="0"/>
              <a:t>1. Belangrijke begrippen</a:t>
            </a:r>
          </a:p>
        </p:txBody>
      </p:sp>
      <p:sp>
        <p:nvSpPr>
          <p:cNvPr id="5" name="object 5"/>
          <p:cNvSpPr txBox="1"/>
          <p:nvPr/>
        </p:nvSpPr>
        <p:spPr>
          <a:xfrm>
            <a:off x="990600" y="2590800"/>
            <a:ext cx="7924800" cy="2448106"/>
          </a:xfrm>
          <a:prstGeom prst="rect">
            <a:avLst/>
          </a:prstGeom>
        </p:spPr>
        <p:txBody>
          <a:bodyPr vert="horz" wrap="square" lIns="0" tIns="143510" rIns="0" bIns="0" rtlCol="0">
            <a:spAutoFit/>
          </a:bodyPr>
          <a:lstStyle/>
          <a:p>
            <a:pPr marL="298450" indent="-285750">
              <a:lnSpc>
                <a:spcPct val="100000"/>
              </a:lnSpc>
              <a:spcBef>
                <a:spcPts val="1035"/>
              </a:spcBef>
              <a:buFont typeface="Courier New" panose="02070309020205020404" pitchFamily="49" charset="0"/>
              <a:buChar char="o"/>
              <a:tabLst>
                <a:tab pos="355600" algn="l"/>
              </a:tabLst>
            </a:pPr>
            <a:r>
              <a:rPr lang="nl-BE" sz="1800" spc="-5" dirty="0">
                <a:solidFill>
                  <a:srgbClr val="FFFFFF"/>
                </a:solidFill>
                <a:latin typeface="Verdana"/>
                <a:cs typeface="Verdana"/>
              </a:rPr>
              <a:t>Gegevens (data) &amp; Informatie </a:t>
            </a:r>
          </a:p>
          <a:p>
            <a:pPr marL="298450" indent="-285750">
              <a:lnSpc>
                <a:spcPct val="100000"/>
              </a:lnSpc>
              <a:spcBef>
                <a:spcPts val="1035"/>
              </a:spcBef>
              <a:buFont typeface="Courier New" panose="02070309020205020404" pitchFamily="49" charset="0"/>
              <a:buChar char="o"/>
              <a:tabLst>
                <a:tab pos="355600" algn="l"/>
              </a:tabLst>
            </a:pPr>
            <a:r>
              <a:rPr lang="nl-BE" sz="1800" spc="-5" dirty="0">
                <a:solidFill>
                  <a:srgbClr val="FFFFFF"/>
                </a:solidFill>
                <a:latin typeface="Verdana"/>
                <a:cs typeface="Verdana"/>
              </a:rPr>
              <a:t>Integriteit</a:t>
            </a:r>
          </a:p>
          <a:p>
            <a:pPr marL="298450" indent="-285750">
              <a:lnSpc>
                <a:spcPct val="100000"/>
              </a:lnSpc>
              <a:spcBef>
                <a:spcPts val="1030"/>
              </a:spcBef>
              <a:buFont typeface="Courier New" panose="02070309020205020404" pitchFamily="49" charset="0"/>
              <a:buChar char="o"/>
              <a:tabLst>
                <a:tab pos="355600" algn="l"/>
              </a:tabLst>
            </a:pPr>
            <a:r>
              <a:rPr lang="nl-BE" sz="1800" spc="-105" dirty="0">
                <a:solidFill>
                  <a:srgbClr val="FFFFFF"/>
                </a:solidFill>
                <a:latin typeface="Verdana"/>
                <a:cs typeface="Verdana"/>
              </a:rPr>
              <a:t>Basisbegrippen: entiteit &amp; relatie</a:t>
            </a:r>
            <a:endParaRPr lang="nl-BE" sz="1800" dirty="0">
              <a:latin typeface="Verdana"/>
              <a:cs typeface="Verdana"/>
            </a:endParaRPr>
          </a:p>
          <a:p>
            <a:pPr marL="298450" indent="-285750">
              <a:lnSpc>
                <a:spcPct val="100000"/>
              </a:lnSpc>
              <a:spcBef>
                <a:spcPts val="1035"/>
              </a:spcBef>
              <a:buFont typeface="Courier New" panose="02070309020205020404" pitchFamily="49" charset="0"/>
              <a:buChar char="o"/>
              <a:tabLst>
                <a:tab pos="355600" algn="l"/>
              </a:tabLst>
            </a:pPr>
            <a:r>
              <a:rPr lang="nl-BE" sz="1800" spc="-105" dirty="0">
                <a:solidFill>
                  <a:srgbClr val="FFFFFF"/>
                </a:solidFill>
                <a:latin typeface="Verdana"/>
                <a:cs typeface="Verdana"/>
              </a:rPr>
              <a:t>De 4 basisbewerkingen (CRUD)</a:t>
            </a:r>
            <a:endParaRPr lang="nl-BE" sz="1800" dirty="0">
              <a:latin typeface="Verdana"/>
              <a:cs typeface="Verdana"/>
            </a:endParaRPr>
          </a:p>
          <a:p>
            <a:pPr marL="298450" indent="-285750">
              <a:lnSpc>
                <a:spcPct val="100000"/>
              </a:lnSpc>
              <a:spcBef>
                <a:spcPts val="1035"/>
              </a:spcBef>
              <a:buFont typeface="Courier New" panose="02070309020205020404" pitchFamily="49" charset="0"/>
              <a:buChar char="o"/>
              <a:tabLst>
                <a:tab pos="355600" algn="l"/>
              </a:tabLst>
            </a:pPr>
            <a:r>
              <a:rPr lang="nl-BE" sz="1800" spc="-105" dirty="0">
                <a:solidFill>
                  <a:srgbClr val="FFFFFF"/>
                </a:solidFill>
                <a:latin typeface="Verdana"/>
                <a:cs typeface="Verdana"/>
              </a:rPr>
              <a:t>Indexen</a:t>
            </a:r>
            <a:endParaRPr lang="nl-BE" sz="1800" dirty="0">
              <a:latin typeface="Verdana"/>
              <a:cs typeface="Verdana"/>
            </a:endParaRPr>
          </a:p>
          <a:p>
            <a:pPr marL="298450" indent="-285750">
              <a:lnSpc>
                <a:spcPct val="100000"/>
              </a:lnSpc>
              <a:spcBef>
                <a:spcPts val="1030"/>
              </a:spcBef>
              <a:buFont typeface="Courier New" panose="02070309020205020404" pitchFamily="49" charset="0"/>
              <a:buChar char="o"/>
              <a:tabLst>
                <a:tab pos="355600" algn="l"/>
              </a:tabLst>
            </a:pPr>
            <a:r>
              <a:rPr lang="nl-BE" sz="1800" spc="-105" dirty="0">
                <a:solidFill>
                  <a:srgbClr val="FFFFFF"/>
                </a:solidFill>
                <a:latin typeface="Verdana"/>
                <a:cs typeface="Verdana"/>
              </a:rPr>
              <a:t>Redundantie &amp; consistentie</a:t>
            </a:r>
            <a:endParaRPr lang="nl-BE" sz="1800" dirty="0">
              <a:latin typeface="Verdana"/>
              <a:cs typeface="Verdana"/>
            </a:endParaRPr>
          </a:p>
        </p:txBody>
      </p:sp>
    </p:spTree>
    <p:extLst>
      <p:ext uri="{BB962C8B-B14F-4D97-AF65-F5344CB8AC3E}">
        <p14:creationId xmlns:p14="http://schemas.microsoft.com/office/powerpoint/2010/main" val="3455885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388702" cy="627736"/>
          </a:xfrm>
          <a:prstGeom prst="rect">
            <a:avLst/>
          </a:prstGeom>
        </p:spPr>
        <p:txBody>
          <a:bodyPr vert="horz" wrap="square" lIns="0" tIns="12065" rIns="0" bIns="0" rtlCol="0">
            <a:spAutoFit/>
          </a:bodyPr>
          <a:lstStyle/>
          <a:p>
            <a:pPr marL="12700">
              <a:lnSpc>
                <a:spcPct val="100000"/>
              </a:lnSpc>
              <a:spcBef>
                <a:spcPts val="95"/>
              </a:spcBef>
            </a:pPr>
            <a:r>
              <a:rPr lang="nl-BE" spc="-145" dirty="0"/>
              <a:t>3.3 Normalisatie – stap 3 voorbeeld</a:t>
            </a:r>
            <a:endParaRPr spc="-15" dirty="0"/>
          </a:p>
        </p:txBody>
      </p:sp>
      <p:pic>
        <p:nvPicPr>
          <p:cNvPr id="6" name="Picture 5">
            <a:extLst>
              <a:ext uri="{FF2B5EF4-FFF2-40B4-BE49-F238E27FC236}">
                <a16:creationId xmlns:a16="http://schemas.microsoft.com/office/drawing/2014/main" id="{3C5AB50B-01C4-B1A4-A0FD-5F65624D2CD7}"/>
              </a:ext>
            </a:extLst>
          </p:cNvPr>
          <p:cNvPicPr>
            <a:picLocks noChangeAspect="1"/>
          </p:cNvPicPr>
          <p:nvPr/>
        </p:nvPicPr>
        <p:blipFill>
          <a:blip r:embed="rId2"/>
          <a:stretch>
            <a:fillRect/>
          </a:stretch>
        </p:blipFill>
        <p:spPr>
          <a:xfrm>
            <a:off x="381000" y="1828800"/>
            <a:ext cx="5487166" cy="2019582"/>
          </a:xfrm>
          <a:prstGeom prst="rect">
            <a:avLst/>
          </a:prstGeom>
        </p:spPr>
      </p:pic>
      <p:sp>
        <p:nvSpPr>
          <p:cNvPr id="10" name="TextBox 9">
            <a:extLst>
              <a:ext uri="{FF2B5EF4-FFF2-40B4-BE49-F238E27FC236}">
                <a16:creationId xmlns:a16="http://schemas.microsoft.com/office/drawing/2014/main" id="{71FE0230-4CB2-7109-5E76-D6F9D242226E}"/>
              </a:ext>
            </a:extLst>
          </p:cNvPr>
          <p:cNvSpPr txBox="1"/>
          <p:nvPr/>
        </p:nvSpPr>
        <p:spPr>
          <a:xfrm>
            <a:off x="8763000" y="3733800"/>
            <a:ext cx="3200400" cy="369332"/>
          </a:xfrm>
          <a:prstGeom prst="rect">
            <a:avLst/>
          </a:prstGeom>
          <a:noFill/>
        </p:spPr>
        <p:txBody>
          <a:bodyPr wrap="square">
            <a:spAutoFit/>
          </a:bodyPr>
          <a:lstStyle/>
          <a:p>
            <a:r>
              <a:rPr lang="en-US" dirty="0">
                <a:hlinkClick r:id="rId3"/>
              </a:rPr>
              <a:t>Third normal form - Wikipedia</a:t>
            </a:r>
            <a:endParaRPr lang="en-US" dirty="0"/>
          </a:p>
        </p:txBody>
      </p:sp>
      <p:sp>
        <p:nvSpPr>
          <p:cNvPr id="11" name="Arrow: Right 10">
            <a:extLst>
              <a:ext uri="{FF2B5EF4-FFF2-40B4-BE49-F238E27FC236}">
                <a16:creationId xmlns:a16="http://schemas.microsoft.com/office/drawing/2014/main" id="{690FFD0E-1151-F32F-B8A8-ABB33BDA7C2E}"/>
              </a:ext>
            </a:extLst>
          </p:cNvPr>
          <p:cNvSpPr/>
          <p:nvPr/>
        </p:nvSpPr>
        <p:spPr>
          <a:xfrm rot="2733452">
            <a:off x="4169188" y="3979213"/>
            <a:ext cx="762000" cy="685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9030ED9-FB8A-397C-C2DB-A52BDB752037}"/>
              </a:ext>
            </a:extLst>
          </p:cNvPr>
          <p:cNvPicPr>
            <a:picLocks noChangeAspect="1"/>
          </p:cNvPicPr>
          <p:nvPr/>
        </p:nvPicPr>
        <p:blipFill>
          <a:blip r:embed="rId4"/>
          <a:stretch>
            <a:fillRect/>
          </a:stretch>
        </p:blipFill>
        <p:spPr>
          <a:xfrm>
            <a:off x="5029200" y="4495800"/>
            <a:ext cx="6886575" cy="2076450"/>
          </a:xfrm>
          <a:prstGeom prst="rect">
            <a:avLst/>
          </a:prstGeom>
        </p:spPr>
      </p:pic>
    </p:spTree>
    <p:extLst>
      <p:ext uri="{BB962C8B-B14F-4D97-AF65-F5344CB8AC3E}">
        <p14:creationId xmlns:p14="http://schemas.microsoft.com/office/powerpoint/2010/main" val="23075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3">
            <a:extLst>
              <a:ext uri="{FF2B5EF4-FFF2-40B4-BE49-F238E27FC236}">
                <a16:creationId xmlns:a16="http://schemas.microsoft.com/office/drawing/2014/main" id="{50E9B30E-BF4A-5F76-3759-4262F8556935}"/>
              </a:ext>
            </a:extLst>
          </p:cNvPr>
          <p:cNvPicPr/>
          <p:nvPr/>
        </p:nvPicPr>
        <p:blipFill>
          <a:blip r:embed="rId2" cstate="print"/>
          <a:stretch>
            <a:fillRect/>
          </a:stretch>
        </p:blipFill>
        <p:spPr>
          <a:xfrm>
            <a:off x="19050" y="0"/>
            <a:ext cx="12192000" cy="2185416"/>
          </a:xfrm>
          <a:prstGeom prst="rect">
            <a:avLst/>
          </a:prstGeom>
        </p:spPr>
      </p:pic>
      <p:sp>
        <p:nvSpPr>
          <p:cNvPr id="2" name="object 2"/>
          <p:cNvSpPr txBox="1">
            <a:spLocks noGrp="1"/>
          </p:cNvSpPr>
          <p:nvPr>
            <p:ph type="title"/>
          </p:nvPr>
        </p:nvSpPr>
        <p:spPr>
          <a:xfrm>
            <a:off x="685800" y="304800"/>
            <a:ext cx="9906000" cy="627736"/>
          </a:xfrm>
          <a:prstGeom prst="rect">
            <a:avLst/>
          </a:prstGeom>
        </p:spPr>
        <p:txBody>
          <a:bodyPr vert="horz" wrap="square" lIns="0" tIns="12065" rIns="0" bIns="0" rtlCol="0">
            <a:spAutoFit/>
          </a:bodyPr>
          <a:lstStyle/>
          <a:p>
            <a:pPr marL="12700">
              <a:lnSpc>
                <a:spcPct val="100000"/>
              </a:lnSpc>
              <a:spcBef>
                <a:spcPts val="95"/>
              </a:spcBef>
            </a:pPr>
            <a:r>
              <a:rPr lang="nl-BE" spc="-60" dirty="0"/>
              <a:t>Oefening: Data </a:t>
            </a:r>
            <a:r>
              <a:rPr lang="nl-BE" spc="-5" dirty="0"/>
              <a:t>van </a:t>
            </a:r>
            <a:r>
              <a:rPr lang="nl-BE" spc="60" dirty="0"/>
              <a:t>een orderbon</a:t>
            </a:r>
            <a:endParaRPr lang="nl-BE" spc="-70" dirty="0"/>
          </a:p>
        </p:txBody>
      </p:sp>
      <p:pic>
        <p:nvPicPr>
          <p:cNvPr id="4" name="Picture 3">
            <a:extLst>
              <a:ext uri="{FF2B5EF4-FFF2-40B4-BE49-F238E27FC236}">
                <a16:creationId xmlns:a16="http://schemas.microsoft.com/office/drawing/2014/main" id="{B1456F62-D15D-EA3B-F12B-571AC439EE92}"/>
              </a:ext>
            </a:extLst>
          </p:cNvPr>
          <p:cNvPicPr>
            <a:picLocks noChangeAspect="1"/>
          </p:cNvPicPr>
          <p:nvPr/>
        </p:nvPicPr>
        <p:blipFill>
          <a:blip r:embed="rId3"/>
          <a:stretch>
            <a:fillRect/>
          </a:stretch>
        </p:blipFill>
        <p:spPr>
          <a:xfrm>
            <a:off x="1905000" y="2667000"/>
            <a:ext cx="7182852" cy="2657846"/>
          </a:xfrm>
          <a:prstGeom prst="rect">
            <a:avLst/>
          </a:prstGeom>
        </p:spPr>
      </p:pic>
    </p:spTree>
    <p:extLst>
      <p:ext uri="{BB962C8B-B14F-4D97-AF65-F5344CB8AC3E}">
        <p14:creationId xmlns:p14="http://schemas.microsoft.com/office/powerpoint/2010/main" val="125967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524B9D-1EF2-D14D-BA02-BA8EEAA84386}"/>
              </a:ext>
            </a:extLst>
          </p:cNvPr>
          <p:cNvSpPr txBox="1"/>
          <p:nvPr/>
        </p:nvSpPr>
        <p:spPr>
          <a:xfrm>
            <a:off x="304800" y="2514600"/>
            <a:ext cx="5334000" cy="923330"/>
          </a:xfrm>
          <a:prstGeom prst="rect">
            <a:avLst/>
          </a:prstGeom>
          <a:noFill/>
        </p:spPr>
        <p:txBody>
          <a:bodyPr wrap="square">
            <a:spAutoFit/>
          </a:bodyPr>
          <a:lstStyle/>
          <a:p>
            <a:r>
              <a:rPr lang="nl-BE" dirty="0">
                <a:hlinkClick r:id="rId2"/>
              </a:rPr>
              <a:t>Voorbeeld factuur en factuur eisen - FactuurSturen.be</a:t>
            </a:r>
            <a:endParaRPr lang="nl-BE" dirty="0"/>
          </a:p>
          <a:p>
            <a:endParaRPr lang="nl-BE" dirty="0"/>
          </a:p>
          <a:p>
            <a:r>
              <a:rPr lang="en-US" dirty="0">
                <a:solidFill>
                  <a:schemeClr val="bg1"/>
                </a:solidFill>
              </a:rPr>
              <a:t>https://www.factuursturen.be/factuur-voorbeeld</a:t>
            </a:r>
          </a:p>
        </p:txBody>
      </p:sp>
      <p:pic>
        <p:nvPicPr>
          <p:cNvPr id="7" name="object 3">
            <a:extLst>
              <a:ext uri="{FF2B5EF4-FFF2-40B4-BE49-F238E27FC236}">
                <a16:creationId xmlns:a16="http://schemas.microsoft.com/office/drawing/2014/main" id="{50E9B30E-BF4A-5F76-3759-4262F8556935}"/>
              </a:ext>
            </a:extLst>
          </p:cNvPr>
          <p:cNvPicPr/>
          <p:nvPr/>
        </p:nvPicPr>
        <p:blipFill>
          <a:blip r:embed="rId3" cstate="print"/>
          <a:stretch>
            <a:fillRect/>
          </a:stretch>
        </p:blipFill>
        <p:spPr>
          <a:xfrm>
            <a:off x="19050" y="0"/>
            <a:ext cx="12192000" cy="2185416"/>
          </a:xfrm>
          <a:prstGeom prst="rect">
            <a:avLst/>
          </a:prstGeom>
        </p:spPr>
      </p:pic>
      <p:sp>
        <p:nvSpPr>
          <p:cNvPr id="2" name="object 2"/>
          <p:cNvSpPr txBox="1">
            <a:spLocks noGrp="1"/>
          </p:cNvSpPr>
          <p:nvPr>
            <p:ph type="title"/>
          </p:nvPr>
        </p:nvSpPr>
        <p:spPr>
          <a:xfrm>
            <a:off x="685800" y="304800"/>
            <a:ext cx="7315200" cy="1243289"/>
          </a:xfrm>
          <a:prstGeom prst="rect">
            <a:avLst/>
          </a:prstGeom>
        </p:spPr>
        <p:txBody>
          <a:bodyPr vert="horz" wrap="square" lIns="0" tIns="12065" rIns="0" bIns="0" rtlCol="0">
            <a:spAutoFit/>
          </a:bodyPr>
          <a:lstStyle/>
          <a:p>
            <a:pPr marL="12700">
              <a:lnSpc>
                <a:spcPct val="100000"/>
              </a:lnSpc>
              <a:spcBef>
                <a:spcPts val="95"/>
              </a:spcBef>
            </a:pPr>
            <a:r>
              <a:rPr lang="nl-BE" spc="-60" dirty="0"/>
              <a:t>Oefening: Data </a:t>
            </a:r>
            <a:r>
              <a:rPr lang="nl-BE" spc="-5" dirty="0"/>
              <a:t>van</a:t>
            </a:r>
            <a:br>
              <a:rPr lang="nl-BE" spc="-5" dirty="0"/>
            </a:br>
            <a:r>
              <a:rPr lang="nl-BE" spc="60" dirty="0"/>
              <a:t>een factuur</a:t>
            </a:r>
            <a:endParaRPr lang="nl-BE" spc="-70" dirty="0"/>
          </a:p>
        </p:txBody>
      </p:sp>
      <p:pic>
        <p:nvPicPr>
          <p:cNvPr id="4098" name="Picture 2" descr="Voorbeeld factuur dat voldoet aan alle eisen">
            <a:extLst>
              <a:ext uri="{FF2B5EF4-FFF2-40B4-BE49-F238E27FC236}">
                <a16:creationId xmlns:a16="http://schemas.microsoft.com/office/drawing/2014/main" id="{18577C5D-0A85-D681-EC75-7C961D364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125" y="19050"/>
            <a:ext cx="67468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255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544" y="554748"/>
            <a:ext cx="3788663" cy="1168895"/>
          </a:xfrm>
          <a:prstGeom prst="rect">
            <a:avLst/>
          </a:prstGeom>
        </p:spPr>
      </p:pic>
      <p:sp>
        <p:nvSpPr>
          <p:cNvPr id="3" name="object 3"/>
          <p:cNvSpPr txBox="1">
            <a:spLocks noGrp="1"/>
          </p:cNvSpPr>
          <p:nvPr>
            <p:ph type="title"/>
          </p:nvPr>
        </p:nvSpPr>
        <p:spPr>
          <a:xfrm>
            <a:off x="888898" y="740791"/>
            <a:ext cx="3103245" cy="635000"/>
          </a:xfrm>
          <a:prstGeom prst="rect">
            <a:avLst/>
          </a:prstGeom>
        </p:spPr>
        <p:txBody>
          <a:bodyPr vert="horz" wrap="square" lIns="0" tIns="12065" rIns="0" bIns="0" rtlCol="0">
            <a:spAutoFit/>
          </a:bodyPr>
          <a:lstStyle/>
          <a:p>
            <a:pPr marL="12700">
              <a:lnSpc>
                <a:spcPct val="100000"/>
              </a:lnSpc>
              <a:spcBef>
                <a:spcPts val="95"/>
              </a:spcBef>
            </a:pPr>
            <a:r>
              <a:rPr spc="-120" dirty="0"/>
              <a:t>Normalisatie</a:t>
            </a:r>
          </a:p>
        </p:txBody>
      </p:sp>
      <p:pic>
        <p:nvPicPr>
          <p:cNvPr id="4" name="object 4"/>
          <p:cNvPicPr/>
          <p:nvPr/>
        </p:nvPicPr>
        <p:blipFill>
          <a:blip r:embed="rId3" cstate="print"/>
          <a:stretch>
            <a:fillRect/>
          </a:stretch>
        </p:blipFill>
        <p:spPr>
          <a:xfrm>
            <a:off x="736091" y="3172967"/>
            <a:ext cx="6102096" cy="1798319"/>
          </a:xfrm>
          <a:prstGeom prst="rect">
            <a:avLst/>
          </a:prstGeom>
        </p:spPr>
      </p:pic>
      <p:sp>
        <p:nvSpPr>
          <p:cNvPr id="5" name="object 5"/>
          <p:cNvSpPr txBox="1"/>
          <p:nvPr/>
        </p:nvSpPr>
        <p:spPr>
          <a:xfrm>
            <a:off x="897432" y="3148300"/>
            <a:ext cx="5767070" cy="1647189"/>
          </a:xfrm>
          <a:prstGeom prst="rect">
            <a:avLst/>
          </a:prstGeom>
        </p:spPr>
        <p:txBody>
          <a:bodyPr vert="horz" wrap="square" lIns="0" tIns="142875" rIns="0" bIns="0" rtlCol="0">
            <a:spAutoFit/>
          </a:bodyPr>
          <a:lstStyle/>
          <a:p>
            <a:pPr marL="12700">
              <a:lnSpc>
                <a:spcPct val="100000"/>
              </a:lnSpc>
              <a:spcBef>
                <a:spcPts val="1125"/>
              </a:spcBef>
              <a:tabLst>
                <a:tab pos="355600" algn="l"/>
              </a:tabLst>
            </a:pPr>
            <a:r>
              <a:rPr sz="1800" spc="-200" dirty="0">
                <a:solidFill>
                  <a:srgbClr val="E84B21"/>
                </a:solidFill>
                <a:latin typeface="Microsoft Sans Serif"/>
                <a:cs typeface="Microsoft Sans Serif"/>
              </a:rPr>
              <a:t>🞅	</a:t>
            </a:r>
            <a:r>
              <a:rPr sz="1800" spc="-15" dirty="0">
                <a:solidFill>
                  <a:srgbClr val="FFFFFF"/>
                </a:solidFill>
                <a:latin typeface="Verdana"/>
                <a:cs typeface="Verdana"/>
              </a:rPr>
              <a:t>Norm</a:t>
            </a:r>
            <a:r>
              <a:rPr sz="1800" spc="-25" dirty="0">
                <a:solidFill>
                  <a:srgbClr val="FFFFFF"/>
                </a:solidFill>
                <a:latin typeface="Verdana"/>
                <a:cs typeface="Verdana"/>
              </a:rPr>
              <a:t>a</a:t>
            </a:r>
            <a:r>
              <a:rPr sz="1800" spc="-125" dirty="0">
                <a:solidFill>
                  <a:srgbClr val="FFFFFF"/>
                </a:solidFill>
                <a:latin typeface="Verdana"/>
                <a:cs typeface="Verdana"/>
              </a:rPr>
              <a:t>l</a:t>
            </a:r>
            <a:r>
              <a:rPr sz="1800" spc="-114" dirty="0">
                <a:solidFill>
                  <a:srgbClr val="FFFFFF"/>
                </a:solidFill>
                <a:latin typeface="Verdana"/>
                <a:cs typeface="Verdana"/>
              </a:rPr>
              <a:t>i</a:t>
            </a:r>
            <a:r>
              <a:rPr sz="1800" spc="-75" dirty="0">
                <a:solidFill>
                  <a:srgbClr val="FFFFFF"/>
                </a:solidFill>
                <a:latin typeface="Verdana"/>
                <a:cs typeface="Verdana"/>
              </a:rPr>
              <a:t>s</a:t>
            </a:r>
            <a:r>
              <a:rPr sz="1800" spc="-90" dirty="0">
                <a:solidFill>
                  <a:srgbClr val="FFFFFF"/>
                </a:solidFill>
                <a:latin typeface="Verdana"/>
                <a:cs typeface="Verdana"/>
              </a:rPr>
              <a:t>e</a:t>
            </a:r>
            <a:r>
              <a:rPr sz="1800" spc="-55" dirty="0">
                <a:solidFill>
                  <a:srgbClr val="FFFFFF"/>
                </a:solidFill>
                <a:latin typeface="Verdana"/>
                <a:cs typeface="Verdana"/>
              </a:rPr>
              <a:t>r</a:t>
            </a:r>
            <a:r>
              <a:rPr sz="1800" spc="-90" dirty="0">
                <a:solidFill>
                  <a:srgbClr val="FFFFFF"/>
                </a:solidFill>
                <a:latin typeface="Verdana"/>
                <a:cs typeface="Verdana"/>
              </a:rPr>
              <a:t>e</a:t>
            </a:r>
            <a:r>
              <a:rPr sz="1800" spc="-45" dirty="0">
                <a:solidFill>
                  <a:srgbClr val="FFFFFF"/>
                </a:solidFill>
                <a:latin typeface="Verdana"/>
                <a:cs typeface="Verdana"/>
              </a:rPr>
              <a:t>n</a:t>
            </a:r>
            <a:r>
              <a:rPr sz="1800" spc="-140" dirty="0">
                <a:solidFill>
                  <a:srgbClr val="FFFFFF"/>
                </a:solidFill>
                <a:latin typeface="Verdana"/>
                <a:cs typeface="Verdana"/>
              </a:rPr>
              <a:t> </a:t>
            </a:r>
            <a:r>
              <a:rPr sz="1800" spc="-45" dirty="0">
                <a:solidFill>
                  <a:srgbClr val="FFFFFF"/>
                </a:solidFill>
                <a:latin typeface="Verdana"/>
                <a:cs typeface="Verdana"/>
              </a:rPr>
              <a:t>v</a:t>
            </a:r>
            <a:r>
              <a:rPr sz="1800" spc="135" dirty="0">
                <a:solidFill>
                  <a:srgbClr val="FFFFFF"/>
                </a:solidFill>
                <a:latin typeface="Verdana"/>
                <a:cs typeface="Verdana"/>
              </a:rPr>
              <a:t>a</a:t>
            </a:r>
            <a:r>
              <a:rPr sz="1800" spc="-45" dirty="0">
                <a:solidFill>
                  <a:srgbClr val="FFFFFF"/>
                </a:solidFill>
                <a:latin typeface="Verdana"/>
                <a:cs typeface="Verdana"/>
              </a:rPr>
              <a:t>n</a:t>
            </a:r>
            <a:r>
              <a:rPr sz="1800" spc="-160" dirty="0">
                <a:solidFill>
                  <a:srgbClr val="FFFFFF"/>
                </a:solidFill>
                <a:latin typeface="Verdana"/>
                <a:cs typeface="Verdana"/>
              </a:rPr>
              <a:t> </a:t>
            </a:r>
            <a:r>
              <a:rPr sz="1800" spc="100" dirty="0">
                <a:solidFill>
                  <a:srgbClr val="FFFFFF"/>
                </a:solidFill>
                <a:latin typeface="Verdana"/>
                <a:cs typeface="Verdana"/>
              </a:rPr>
              <a:t>de</a:t>
            </a:r>
            <a:r>
              <a:rPr sz="1800" spc="-125" dirty="0">
                <a:solidFill>
                  <a:srgbClr val="FFFFFF"/>
                </a:solidFill>
                <a:latin typeface="Verdana"/>
                <a:cs typeface="Verdana"/>
              </a:rPr>
              <a:t> </a:t>
            </a:r>
            <a:r>
              <a:rPr sz="1800" spc="55" dirty="0">
                <a:solidFill>
                  <a:srgbClr val="FFFFFF"/>
                </a:solidFill>
                <a:latin typeface="Verdana"/>
                <a:cs typeface="Verdana"/>
              </a:rPr>
              <a:t>da</a:t>
            </a:r>
            <a:r>
              <a:rPr sz="1800" spc="20" dirty="0">
                <a:solidFill>
                  <a:srgbClr val="FFFFFF"/>
                </a:solidFill>
                <a:latin typeface="Verdana"/>
                <a:cs typeface="Verdana"/>
              </a:rPr>
              <a:t>t</a:t>
            </a:r>
            <a:r>
              <a:rPr sz="1800" spc="145" dirty="0">
                <a:solidFill>
                  <a:srgbClr val="FFFFFF"/>
                </a:solidFill>
                <a:latin typeface="Verdana"/>
                <a:cs typeface="Verdana"/>
              </a:rPr>
              <a:t>a</a:t>
            </a:r>
            <a:endParaRPr sz="1800">
              <a:latin typeface="Verdana"/>
              <a:cs typeface="Verdana"/>
            </a:endParaRPr>
          </a:p>
          <a:p>
            <a:pPr marL="12700">
              <a:lnSpc>
                <a:spcPct val="100000"/>
              </a:lnSpc>
              <a:spcBef>
                <a:spcPts val="1035"/>
              </a:spcBef>
              <a:tabLst>
                <a:tab pos="355600" algn="l"/>
              </a:tabLst>
            </a:pPr>
            <a:r>
              <a:rPr sz="1800" spc="-60" dirty="0">
                <a:solidFill>
                  <a:srgbClr val="E84B21"/>
                </a:solidFill>
                <a:latin typeface="Microsoft Sans Serif"/>
                <a:cs typeface="Microsoft Sans Serif"/>
              </a:rPr>
              <a:t>🞅	</a:t>
            </a:r>
            <a:r>
              <a:rPr sz="1800" spc="85" dirty="0">
                <a:solidFill>
                  <a:srgbClr val="FFFFFF"/>
                </a:solidFill>
                <a:latin typeface="Verdana"/>
                <a:cs typeface="Verdana"/>
              </a:rPr>
              <a:t>Gaat</a:t>
            </a:r>
            <a:r>
              <a:rPr sz="1800" spc="-125" dirty="0">
                <a:solidFill>
                  <a:srgbClr val="FFFFFF"/>
                </a:solidFill>
                <a:latin typeface="Verdana"/>
                <a:cs typeface="Verdana"/>
              </a:rPr>
              <a:t> </a:t>
            </a:r>
            <a:r>
              <a:rPr sz="1800" spc="-65" dirty="0">
                <a:solidFill>
                  <a:srgbClr val="FFFFFF"/>
                </a:solidFill>
                <a:latin typeface="Verdana"/>
                <a:cs typeface="Verdana"/>
              </a:rPr>
              <a:t>eigenlijk</a:t>
            </a:r>
            <a:r>
              <a:rPr sz="1800" spc="-165" dirty="0">
                <a:solidFill>
                  <a:srgbClr val="FFFFFF"/>
                </a:solidFill>
                <a:latin typeface="Verdana"/>
                <a:cs typeface="Verdana"/>
              </a:rPr>
              <a:t> </a:t>
            </a:r>
            <a:r>
              <a:rPr sz="1800" spc="-30" dirty="0">
                <a:solidFill>
                  <a:srgbClr val="FFFFFF"/>
                </a:solidFill>
                <a:latin typeface="Verdana"/>
                <a:cs typeface="Verdana"/>
              </a:rPr>
              <a:t>over</a:t>
            </a:r>
            <a:r>
              <a:rPr sz="1800" spc="-140" dirty="0">
                <a:solidFill>
                  <a:srgbClr val="FFFFFF"/>
                </a:solidFill>
                <a:latin typeface="Verdana"/>
                <a:cs typeface="Verdana"/>
              </a:rPr>
              <a:t> </a:t>
            </a:r>
            <a:r>
              <a:rPr sz="1800" spc="-15" dirty="0">
                <a:solidFill>
                  <a:srgbClr val="FFFFFF"/>
                </a:solidFill>
                <a:latin typeface="Verdana"/>
                <a:cs typeface="Verdana"/>
              </a:rPr>
              <a:t>efficient</a:t>
            </a:r>
            <a:r>
              <a:rPr sz="1800" spc="-150" dirty="0">
                <a:solidFill>
                  <a:srgbClr val="FFFFFF"/>
                </a:solidFill>
                <a:latin typeface="Verdana"/>
                <a:cs typeface="Verdana"/>
              </a:rPr>
              <a:t> </a:t>
            </a:r>
            <a:r>
              <a:rPr sz="1800" spc="10" dirty="0">
                <a:solidFill>
                  <a:srgbClr val="FFFFFF"/>
                </a:solidFill>
                <a:latin typeface="Verdana"/>
                <a:cs typeface="Verdana"/>
              </a:rPr>
              <a:t>beheer</a:t>
            </a:r>
            <a:r>
              <a:rPr sz="1800" spc="-95" dirty="0">
                <a:solidFill>
                  <a:srgbClr val="FFFFFF"/>
                </a:solidFill>
                <a:latin typeface="Verdana"/>
                <a:cs typeface="Verdana"/>
              </a:rPr>
              <a:t> </a:t>
            </a:r>
            <a:r>
              <a:rPr sz="1800" spc="15" dirty="0">
                <a:solidFill>
                  <a:srgbClr val="FFFFFF"/>
                </a:solidFill>
                <a:latin typeface="Verdana"/>
                <a:cs typeface="Verdana"/>
              </a:rPr>
              <a:t>van</a:t>
            </a:r>
            <a:r>
              <a:rPr sz="1800" spc="-145" dirty="0">
                <a:solidFill>
                  <a:srgbClr val="FFFFFF"/>
                </a:solidFill>
                <a:latin typeface="Verdana"/>
                <a:cs typeface="Verdana"/>
              </a:rPr>
              <a:t> </a:t>
            </a:r>
            <a:r>
              <a:rPr sz="1800" spc="100" dirty="0">
                <a:solidFill>
                  <a:srgbClr val="FFFFFF"/>
                </a:solidFill>
                <a:latin typeface="Verdana"/>
                <a:cs typeface="Verdana"/>
              </a:rPr>
              <a:t>de</a:t>
            </a:r>
            <a:r>
              <a:rPr sz="1800" spc="-130" dirty="0">
                <a:solidFill>
                  <a:srgbClr val="FFFFFF"/>
                </a:solidFill>
                <a:latin typeface="Verdana"/>
                <a:cs typeface="Verdana"/>
              </a:rPr>
              <a:t> </a:t>
            </a:r>
            <a:r>
              <a:rPr sz="1800" spc="70" dirty="0">
                <a:solidFill>
                  <a:srgbClr val="FFFFFF"/>
                </a:solidFill>
                <a:latin typeface="Verdana"/>
                <a:cs typeface="Verdana"/>
              </a:rPr>
              <a:t>data</a:t>
            </a:r>
            <a:endParaRPr sz="1800">
              <a:latin typeface="Verdana"/>
              <a:cs typeface="Verdana"/>
            </a:endParaRPr>
          </a:p>
          <a:p>
            <a:pPr marL="12700">
              <a:lnSpc>
                <a:spcPct val="100000"/>
              </a:lnSpc>
              <a:spcBef>
                <a:spcPts val="1035"/>
              </a:spcBef>
              <a:tabLst>
                <a:tab pos="355600" algn="l"/>
              </a:tabLst>
            </a:pPr>
            <a:r>
              <a:rPr sz="1800" spc="-60" dirty="0">
                <a:solidFill>
                  <a:srgbClr val="E84B21"/>
                </a:solidFill>
                <a:latin typeface="Microsoft Sans Serif"/>
                <a:cs typeface="Microsoft Sans Serif"/>
              </a:rPr>
              <a:t>🞅	</a:t>
            </a:r>
            <a:r>
              <a:rPr sz="1800" spc="-30" dirty="0">
                <a:solidFill>
                  <a:srgbClr val="FFFFFF"/>
                </a:solidFill>
                <a:latin typeface="Verdana"/>
                <a:cs typeface="Verdana"/>
              </a:rPr>
              <a:t>Door</a:t>
            </a:r>
            <a:r>
              <a:rPr sz="1800" spc="-145" dirty="0">
                <a:solidFill>
                  <a:srgbClr val="FFFFFF"/>
                </a:solidFill>
                <a:latin typeface="Verdana"/>
                <a:cs typeface="Verdana"/>
              </a:rPr>
              <a:t> </a:t>
            </a:r>
            <a:r>
              <a:rPr sz="1800" spc="-10" dirty="0">
                <a:solidFill>
                  <a:srgbClr val="FFFFFF"/>
                </a:solidFill>
                <a:latin typeface="Verdana"/>
                <a:cs typeface="Verdana"/>
              </a:rPr>
              <a:t>te</a:t>
            </a:r>
            <a:r>
              <a:rPr sz="1800" spc="-125" dirty="0">
                <a:solidFill>
                  <a:srgbClr val="FFFFFF"/>
                </a:solidFill>
                <a:latin typeface="Verdana"/>
                <a:cs typeface="Verdana"/>
              </a:rPr>
              <a:t> </a:t>
            </a:r>
            <a:r>
              <a:rPr sz="1800" spc="-70" dirty="0">
                <a:solidFill>
                  <a:srgbClr val="FFFFFF"/>
                </a:solidFill>
                <a:latin typeface="Verdana"/>
                <a:cs typeface="Verdana"/>
              </a:rPr>
              <a:t>normaliseren,</a:t>
            </a:r>
            <a:r>
              <a:rPr sz="1800" spc="-125" dirty="0">
                <a:solidFill>
                  <a:srgbClr val="FFFFFF"/>
                </a:solidFill>
                <a:latin typeface="Verdana"/>
                <a:cs typeface="Verdana"/>
              </a:rPr>
              <a:t> </a:t>
            </a:r>
            <a:r>
              <a:rPr sz="1800" spc="-135" dirty="0">
                <a:solidFill>
                  <a:srgbClr val="FFFFFF"/>
                </a:solidFill>
                <a:latin typeface="Verdana"/>
                <a:cs typeface="Verdana"/>
              </a:rPr>
              <a:t>krijg</a:t>
            </a:r>
            <a:r>
              <a:rPr sz="1800" spc="-165" dirty="0">
                <a:solidFill>
                  <a:srgbClr val="FFFFFF"/>
                </a:solidFill>
                <a:latin typeface="Verdana"/>
                <a:cs typeface="Verdana"/>
              </a:rPr>
              <a:t> </a:t>
            </a:r>
            <a:r>
              <a:rPr sz="1800" spc="-80" dirty="0">
                <a:solidFill>
                  <a:srgbClr val="FFFFFF"/>
                </a:solidFill>
                <a:latin typeface="Verdana"/>
                <a:cs typeface="Verdana"/>
              </a:rPr>
              <a:t>je</a:t>
            </a:r>
            <a:r>
              <a:rPr sz="1800" spc="-140" dirty="0">
                <a:solidFill>
                  <a:srgbClr val="FFFFFF"/>
                </a:solidFill>
                <a:latin typeface="Verdana"/>
                <a:cs typeface="Verdana"/>
              </a:rPr>
              <a:t> </a:t>
            </a:r>
            <a:r>
              <a:rPr sz="1800" spc="-5" dirty="0">
                <a:solidFill>
                  <a:srgbClr val="FFFFFF"/>
                </a:solidFill>
                <a:latin typeface="Verdana"/>
                <a:cs typeface="Verdana"/>
              </a:rPr>
              <a:t>vat</a:t>
            </a:r>
            <a:r>
              <a:rPr sz="1800" spc="-150" dirty="0">
                <a:solidFill>
                  <a:srgbClr val="FFFFFF"/>
                </a:solidFill>
                <a:latin typeface="Verdana"/>
                <a:cs typeface="Verdana"/>
              </a:rPr>
              <a:t> </a:t>
            </a:r>
            <a:r>
              <a:rPr sz="1800" spc="95" dirty="0">
                <a:solidFill>
                  <a:srgbClr val="FFFFFF"/>
                </a:solidFill>
                <a:latin typeface="Verdana"/>
                <a:cs typeface="Verdana"/>
              </a:rPr>
              <a:t>op</a:t>
            </a:r>
            <a:r>
              <a:rPr sz="1800" spc="-150" dirty="0">
                <a:solidFill>
                  <a:srgbClr val="FFFFFF"/>
                </a:solidFill>
                <a:latin typeface="Verdana"/>
                <a:cs typeface="Verdana"/>
              </a:rPr>
              <a:t> </a:t>
            </a:r>
            <a:r>
              <a:rPr sz="1800" spc="-65" dirty="0">
                <a:solidFill>
                  <a:srgbClr val="FFFFFF"/>
                </a:solidFill>
                <a:latin typeface="Verdana"/>
                <a:cs typeface="Verdana"/>
              </a:rPr>
              <a:t>relaties</a:t>
            </a:r>
            <a:endParaRPr sz="1800">
              <a:latin typeface="Verdana"/>
              <a:cs typeface="Verdana"/>
            </a:endParaRPr>
          </a:p>
          <a:p>
            <a:pPr marL="12700">
              <a:lnSpc>
                <a:spcPct val="100000"/>
              </a:lnSpc>
              <a:spcBef>
                <a:spcPts val="1030"/>
              </a:spcBef>
              <a:tabLst>
                <a:tab pos="355600" algn="l"/>
              </a:tabLst>
            </a:pPr>
            <a:r>
              <a:rPr sz="1800" spc="-200" dirty="0">
                <a:solidFill>
                  <a:srgbClr val="E84B21"/>
                </a:solidFill>
                <a:latin typeface="Microsoft Sans Serif"/>
                <a:cs typeface="Microsoft Sans Serif"/>
              </a:rPr>
              <a:t>🞅	</a:t>
            </a:r>
            <a:r>
              <a:rPr sz="1800" spc="-120" dirty="0">
                <a:solidFill>
                  <a:srgbClr val="FFFFFF"/>
                </a:solidFill>
                <a:latin typeface="Verdana"/>
                <a:cs typeface="Verdana"/>
              </a:rPr>
              <a:t>0N</a:t>
            </a:r>
            <a:r>
              <a:rPr sz="1800" spc="-95" dirty="0">
                <a:solidFill>
                  <a:srgbClr val="FFFFFF"/>
                </a:solidFill>
                <a:latin typeface="Verdana"/>
                <a:cs typeface="Verdana"/>
              </a:rPr>
              <a:t>F</a:t>
            </a:r>
            <a:r>
              <a:rPr sz="1800" spc="-130" dirty="0">
                <a:solidFill>
                  <a:srgbClr val="FFFFFF"/>
                </a:solidFill>
                <a:latin typeface="Verdana"/>
                <a:cs typeface="Verdana"/>
              </a:rPr>
              <a:t> </a:t>
            </a:r>
            <a:r>
              <a:rPr sz="1800" spc="-385" dirty="0">
                <a:solidFill>
                  <a:srgbClr val="FFFFFF"/>
                </a:solidFill>
                <a:latin typeface="Verdana"/>
                <a:cs typeface="Verdana"/>
              </a:rPr>
              <a:t>&lt;</a:t>
            </a:r>
            <a:r>
              <a:rPr sz="1800" spc="-130" dirty="0">
                <a:solidFill>
                  <a:srgbClr val="FFFFFF"/>
                </a:solidFill>
                <a:latin typeface="Verdana"/>
                <a:cs typeface="Verdana"/>
              </a:rPr>
              <a:t> </a:t>
            </a:r>
            <a:r>
              <a:rPr sz="1800" spc="-120" dirty="0">
                <a:solidFill>
                  <a:srgbClr val="FFFFFF"/>
                </a:solidFill>
                <a:latin typeface="Verdana"/>
                <a:cs typeface="Verdana"/>
              </a:rPr>
              <a:t>1N</a:t>
            </a:r>
            <a:r>
              <a:rPr sz="1800" spc="-95" dirty="0">
                <a:solidFill>
                  <a:srgbClr val="FFFFFF"/>
                </a:solidFill>
                <a:latin typeface="Verdana"/>
                <a:cs typeface="Verdana"/>
              </a:rPr>
              <a:t>F</a:t>
            </a:r>
            <a:r>
              <a:rPr sz="1800" spc="-130" dirty="0">
                <a:solidFill>
                  <a:srgbClr val="FFFFFF"/>
                </a:solidFill>
                <a:latin typeface="Verdana"/>
                <a:cs typeface="Verdana"/>
              </a:rPr>
              <a:t> </a:t>
            </a:r>
            <a:r>
              <a:rPr sz="1800" spc="-385" dirty="0">
                <a:solidFill>
                  <a:srgbClr val="FFFFFF"/>
                </a:solidFill>
                <a:latin typeface="Verdana"/>
                <a:cs typeface="Verdana"/>
              </a:rPr>
              <a:t>&lt;</a:t>
            </a:r>
            <a:r>
              <a:rPr sz="1800" spc="-140" dirty="0">
                <a:solidFill>
                  <a:srgbClr val="FFFFFF"/>
                </a:solidFill>
                <a:latin typeface="Verdana"/>
                <a:cs typeface="Verdana"/>
              </a:rPr>
              <a:t> </a:t>
            </a:r>
            <a:r>
              <a:rPr sz="1800" spc="-120" dirty="0">
                <a:solidFill>
                  <a:srgbClr val="FFFFFF"/>
                </a:solidFill>
                <a:latin typeface="Verdana"/>
                <a:cs typeface="Verdana"/>
              </a:rPr>
              <a:t>2N</a:t>
            </a:r>
            <a:r>
              <a:rPr sz="1800" spc="-95" dirty="0">
                <a:solidFill>
                  <a:srgbClr val="FFFFFF"/>
                </a:solidFill>
                <a:latin typeface="Verdana"/>
                <a:cs typeface="Verdana"/>
              </a:rPr>
              <a:t>F</a:t>
            </a:r>
            <a:r>
              <a:rPr sz="1800" spc="-120" dirty="0">
                <a:solidFill>
                  <a:srgbClr val="FFFFFF"/>
                </a:solidFill>
                <a:latin typeface="Verdana"/>
                <a:cs typeface="Verdana"/>
              </a:rPr>
              <a:t> </a:t>
            </a:r>
            <a:r>
              <a:rPr sz="1800" spc="-385" dirty="0">
                <a:solidFill>
                  <a:srgbClr val="FFFFFF"/>
                </a:solidFill>
                <a:latin typeface="Verdana"/>
                <a:cs typeface="Verdana"/>
              </a:rPr>
              <a:t>&lt;</a:t>
            </a:r>
            <a:r>
              <a:rPr sz="1800" spc="-140" dirty="0">
                <a:solidFill>
                  <a:srgbClr val="FFFFFF"/>
                </a:solidFill>
                <a:latin typeface="Verdana"/>
                <a:cs typeface="Verdana"/>
              </a:rPr>
              <a:t> </a:t>
            </a:r>
            <a:r>
              <a:rPr sz="1800" spc="-114" dirty="0">
                <a:solidFill>
                  <a:srgbClr val="FFFFFF"/>
                </a:solidFill>
                <a:latin typeface="Verdana"/>
                <a:cs typeface="Verdana"/>
              </a:rPr>
              <a:t>3NF</a:t>
            </a:r>
            <a:endParaRPr sz="180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544" y="554748"/>
            <a:ext cx="1613916" cy="1168895"/>
          </a:xfrm>
          <a:prstGeom prst="rect">
            <a:avLst/>
          </a:prstGeom>
        </p:spPr>
      </p:pic>
      <p:sp>
        <p:nvSpPr>
          <p:cNvPr id="3" name="object 3"/>
          <p:cNvSpPr txBox="1">
            <a:spLocks noGrp="1"/>
          </p:cNvSpPr>
          <p:nvPr>
            <p:ph type="title"/>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pc="-295" dirty="0"/>
              <a:t>0N</a:t>
            </a:r>
            <a:r>
              <a:rPr lang="en-US" spc="-295" dirty="0"/>
              <a:t>F</a:t>
            </a:r>
            <a:endParaRPr spc="-295" dirty="0"/>
          </a:p>
        </p:txBody>
      </p:sp>
      <p:sp>
        <p:nvSpPr>
          <p:cNvPr id="5" name="object 5"/>
          <p:cNvSpPr txBox="1"/>
          <p:nvPr/>
        </p:nvSpPr>
        <p:spPr>
          <a:xfrm>
            <a:off x="838200" y="2209800"/>
            <a:ext cx="10338435" cy="3915816"/>
          </a:xfrm>
          <a:prstGeom prst="rect">
            <a:avLst/>
          </a:prstGeom>
        </p:spPr>
        <p:txBody>
          <a:bodyPr vert="horz" wrap="square" lIns="0" tIns="144145" rIns="0" bIns="0" rtlCol="0">
            <a:spAutoFit/>
          </a:bodyPr>
          <a:lstStyle/>
          <a:p>
            <a:pPr marL="298450" indent="-285750">
              <a:lnSpc>
                <a:spcPct val="100000"/>
              </a:lnSpc>
              <a:spcBef>
                <a:spcPts val="1135"/>
              </a:spcBef>
              <a:buFont typeface="Arial" panose="020B0604020202020204" pitchFamily="34" charset="0"/>
              <a:buChar char="•"/>
              <a:tabLst>
                <a:tab pos="355600" algn="l"/>
              </a:tabLst>
            </a:pPr>
            <a:r>
              <a:rPr sz="1800" spc="-120" dirty="0">
                <a:solidFill>
                  <a:srgbClr val="FFFFFF"/>
                </a:solidFill>
                <a:latin typeface="Verdana"/>
                <a:cs typeface="Verdana"/>
              </a:rPr>
              <a:t>0N</a:t>
            </a:r>
            <a:r>
              <a:rPr sz="1800" spc="-95" dirty="0">
                <a:solidFill>
                  <a:srgbClr val="FFFFFF"/>
                </a:solidFill>
                <a:latin typeface="Verdana"/>
                <a:cs typeface="Verdana"/>
              </a:rPr>
              <a:t>F</a:t>
            </a:r>
            <a:r>
              <a:rPr sz="1800" spc="-135" dirty="0">
                <a:solidFill>
                  <a:srgbClr val="FFFFFF"/>
                </a:solidFill>
                <a:latin typeface="Verdana"/>
                <a:cs typeface="Verdana"/>
              </a:rPr>
              <a:t> </a:t>
            </a:r>
            <a:r>
              <a:rPr sz="1800" spc="-385" dirty="0">
                <a:solidFill>
                  <a:srgbClr val="FFFFFF"/>
                </a:solidFill>
                <a:latin typeface="Verdana"/>
                <a:cs typeface="Verdana"/>
              </a:rPr>
              <a:t>=</a:t>
            </a:r>
            <a:r>
              <a:rPr sz="1800" spc="-130" dirty="0">
                <a:solidFill>
                  <a:srgbClr val="FFFFFF"/>
                </a:solidFill>
                <a:latin typeface="Verdana"/>
                <a:cs typeface="Verdana"/>
              </a:rPr>
              <a:t> </a:t>
            </a:r>
            <a:r>
              <a:rPr sz="1800" spc="-50" dirty="0" err="1">
                <a:solidFill>
                  <a:srgbClr val="FFFFFF"/>
                </a:solidFill>
                <a:latin typeface="Verdana"/>
                <a:cs typeface="Verdana"/>
              </a:rPr>
              <a:t>n</a:t>
            </a:r>
            <a:r>
              <a:rPr sz="1800" spc="-125" dirty="0" err="1">
                <a:solidFill>
                  <a:srgbClr val="FFFFFF"/>
                </a:solidFill>
                <a:latin typeface="Verdana"/>
                <a:cs typeface="Verdana"/>
              </a:rPr>
              <a:t>u</a:t>
            </a:r>
            <a:r>
              <a:rPr sz="1800" spc="-50" dirty="0" err="1">
                <a:solidFill>
                  <a:srgbClr val="FFFFFF"/>
                </a:solidFill>
                <a:latin typeface="Verdana"/>
                <a:cs typeface="Verdana"/>
              </a:rPr>
              <a:t>l</a:t>
            </a:r>
            <a:r>
              <a:rPr sz="1800" spc="100" dirty="0" err="1">
                <a:solidFill>
                  <a:srgbClr val="FFFFFF"/>
                </a:solidFill>
                <a:latin typeface="Verdana"/>
                <a:cs typeface="Verdana"/>
              </a:rPr>
              <a:t>de</a:t>
            </a:r>
            <a:r>
              <a:rPr sz="1800" spc="-125" dirty="0">
                <a:solidFill>
                  <a:srgbClr val="FFFFFF"/>
                </a:solidFill>
                <a:latin typeface="Verdana"/>
                <a:cs typeface="Verdana"/>
              </a:rPr>
              <a:t> </a:t>
            </a:r>
            <a:r>
              <a:rPr sz="1800" spc="-55" dirty="0" err="1">
                <a:solidFill>
                  <a:srgbClr val="FFFFFF"/>
                </a:solidFill>
                <a:latin typeface="Verdana"/>
                <a:cs typeface="Verdana"/>
              </a:rPr>
              <a:t>v</a:t>
            </a:r>
            <a:r>
              <a:rPr sz="1800" spc="-85" dirty="0" err="1">
                <a:solidFill>
                  <a:srgbClr val="FFFFFF"/>
                </a:solidFill>
                <a:latin typeface="Verdana"/>
                <a:cs typeface="Verdana"/>
              </a:rPr>
              <a:t>o</a:t>
            </a:r>
            <a:r>
              <a:rPr sz="1800" spc="-70" dirty="0" err="1">
                <a:solidFill>
                  <a:srgbClr val="FFFFFF"/>
                </a:solidFill>
                <a:latin typeface="Verdana"/>
                <a:cs typeface="Verdana"/>
              </a:rPr>
              <a:t>r</a:t>
            </a:r>
            <a:r>
              <a:rPr sz="1800" spc="-65" dirty="0" err="1">
                <a:solidFill>
                  <a:srgbClr val="FFFFFF"/>
                </a:solidFill>
                <a:latin typeface="Verdana"/>
                <a:cs typeface="Verdana"/>
              </a:rPr>
              <a:t>m</a:t>
            </a:r>
            <a:endParaRPr lang="nl-BE" sz="1800" spc="-65" dirty="0">
              <a:solidFill>
                <a:srgbClr val="FFFFFF"/>
              </a:solidFill>
              <a:latin typeface="Verdana"/>
              <a:cs typeface="Verdana"/>
            </a:endParaRPr>
          </a:p>
          <a:p>
            <a:pPr marL="298450" indent="-285750">
              <a:lnSpc>
                <a:spcPct val="100000"/>
              </a:lnSpc>
              <a:spcBef>
                <a:spcPts val="1135"/>
              </a:spcBef>
              <a:buFont typeface="Arial" panose="020B0604020202020204" pitchFamily="34" charset="0"/>
              <a:buChar char="•"/>
              <a:tabLst>
                <a:tab pos="355600" algn="l"/>
              </a:tabLst>
            </a:pPr>
            <a:r>
              <a:rPr sz="1800" spc="-20" dirty="0" err="1">
                <a:solidFill>
                  <a:srgbClr val="FFFFFF"/>
                </a:solidFill>
                <a:latin typeface="Verdana"/>
                <a:cs typeface="Verdana"/>
              </a:rPr>
              <a:t>Ongestructureerde</a:t>
            </a:r>
            <a:r>
              <a:rPr sz="1800" spc="-135" dirty="0">
                <a:solidFill>
                  <a:srgbClr val="FFFFFF"/>
                </a:solidFill>
                <a:latin typeface="Verdana"/>
                <a:cs typeface="Verdana"/>
              </a:rPr>
              <a:t> </a:t>
            </a:r>
            <a:r>
              <a:rPr sz="1800" spc="70" dirty="0">
                <a:solidFill>
                  <a:srgbClr val="FFFFFF"/>
                </a:solidFill>
                <a:latin typeface="Verdana"/>
                <a:cs typeface="Verdana"/>
              </a:rPr>
              <a:t>data</a:t>
            </a:r>
            <a:endParaRPr lang="nl-BE" sz="1800" spc="70" dirty="0">
              <a:solidFill>
                <a:srgbClr val="FFFFFF"/>
              </a:solidFill>
              <a:latin typeface="Verdana"/>
              <a:cs typeface="Verdana"/>
            </a:endParaRPr>
          </a:p>
          <a:p>
            <a:pPr marL="298450" indent="-285750">
              <a:lnSpc>
                <a:spcPct val="100000"/>
              </a:lnSpc>
              <a:spcBef>
                <a:spcPts val="1135"/>
              </a:spcBef>
              <a:buFont typeface="Arial" panose="020B0604020202020204" pitchFamily="34" charset="0"/>
              <a:buChar char="•"/>
              <a:tabLst>
                <a:tab pos="355600" algn="l"/>
              </a:tabLst>
            </a:pPr>
            <a:r>
              <a:rPr sz="1800" spc="30" dirty="0">
                <a:solidFill>
                  <a:srgbClr val="FFFFFF"/>
                </a:solidFill>
                <a:latin typeface="Verdana"/>
                <a:cs typeface="Verdana"/>
              </a:rPr>
              <a:t>Vaak</a:t>
            </a:r>
            <a:r>
              <a:rPr sz="1800" spc="-140" dirty="0">
                <a:solidFill>
                  <a:srgbClr val="FFFFFF"/>
                </a:solidFill>
                <a:latin typeface="Verdana"/>
                <a:cs typeface="Verdana"/>
              </a:rPr>
              <a:t> </a:t>
            </a:r>
            <a:r>
              <a:rPr sz="1800" spc="45" dirty="0">
                <a:solidFill>
                  <a:srgbClr val="FFFFFF"/>
                </a:solidFill>
                <a:latin typeface="Verdana"/>
                <a:cs typeface="Verdana"/>
              </a:rPr>
              <a:t>gewoon</a:t>
            </a:r>
            <a:r>
              <a:rPr sz="1800" spc="-100" dirty="0">
                <a:solidFill>
                  <a:srgbClr val="FFFFFF"/>
                </a:solidFill>
                <a:latin typeface="Verdana"/>
                <a:cs typeface="Verdana"/>
              </a:rPr>
              <a:t> </a:t>
            </a:r>
            <a:r>
              <a:rPr sz="1800" spc="-5" dirty="0">
                <a:solidFill>
                  <a:srgbClr val="FFFFFF"/>
                </a:solidFill>
                <a:latin typeface="Verdana"/>
                <a:cs typeface="Verdana"/>
              </a:rPr>
              <a:t>platte</a:t>
            </a:r>
            <a:r>
              <a:rPr sz="1800" spc="-125" dirty="0">
                <a:solidFill>
                  <a:srgbClr val="FFFFFF"/>
                </a:solidFill>
                <a:latin typeface="Verdana"/>
                <a:cs typeface="Verdana"/>
              </a:rPr>
              <a:t> </a:t>
            </a:r>
            <a:r>
              <a:rPr sz="1800" spc="-110" dirty="0">
                <a:solidFill>
                  <a:srgbClr val="FFFFFF"/>
                </a:solidFill>
                <a:latin typeface="Verdana"/>
                <a:cs typeface="Verdana"/>
              </a:rPr>
              <a:t>tekst</a:t>
            </a:r>
            <a:endParaRPr sz="1800" dirty="0">
              <a:latin typeface="Verdana"/>
              <a:cs typeface="Verdana"/>
            </a:endParaRPr>
          </a:p>
          <a:p>
            <a:pPr marL="12700">
              <a:lnSpc>
                <a:spcPct val="100000"/>
              </a:lnSpc>
              <a:spcBef>
                <a:spcPts val="1550"/>
              </a:spcBef>
              <a:tabLst>
                <a:tab pos="355600" algn="l"/>
              </a:tabLst>
            </a:pPr>
            <a:r>
              <a:rPr sz="1800" spc="-70" dirty="0" err="1">
                <a:solidFill>
                  <a:srgbClr val="FFFFFF"/>
                </a:solidFill>
                <a:latin typeface="Verdana"/>
                <a:cs typeface="Verdana"/>
              </a:rPr>
              <a:t>Vb</a:t>
            </a:r>
            <a:r>
              <a:rPr sz="1800" spc="-70" dirty="0">
                <a:solidFill>
                  <a:srgbClr val="FFFFFF"/>
                </a:solidFill>
                <a:latin typeface="Verdana"/>
                <a:cs typeface="Verdana"/>
              </a:rPr>
              <a:t>:</a:t>
            </a:r>
            <a:r>
              <a:rPr sz="1800" spc="-114" dirty="0">
                <a:solidFill>
                  <a:srgbClr val="FFFFFF"/>
                </a:solidFill>
                <a:latin typeface="Verdana"/>
                <a:cs typeface="Verdana"/>
              </a:rPr>
              <a:t> </a:t>
            </a:r>
            <a:r>
              <a:rPr sz="1800" spc="40" dirty="0">
                <a:solidFill>
                  <a:srgbClr val="FFFFFF"/>
                </a:solidFill>
                <a:latin typeface="Verdana"/>
                <a:cs typeface="Verdana"/>
              </a:rPr>
              <a:t>een</a:t>
            </a:r>
            <a:r>
              <a:rPr sz="1800" spc="-110" dirty="0">
                <a:solidFill>
                  <a:srgbClr val="FFFFFF"/>
                </a:solidFill>
                <a:latin typeface="Verdana"/>
                <a:cs typeface="Verdana"/>
              </a:rPr>
              <a:t> </a:t>
            </a:r>
            <a:r>
              <a:rPr sz="1800" spc="-5" dirty="0">
                <a:solidFill>
                  <a:srgbClr val="FFFFFF"/>
                </a:solidFill>
                <a:latin typeface="Verdana"/>
                <a:cs typeface="Verdana"/>
              </a:rPr>
              <a:t>platenzaak</a:t>
            </a:r>
            <a:r>
              <a:rPr sz="1800" spc="-120" dirty="0">
                <a:solidFill>
                  <a:srgbClr val="FFFFFF"/>
                </a:solidFill>
                <a:latin typeface="Verdana"/>
                <a:cs typeface="Verdana"/>
              </a:rPr>
              <a:t> </a:t>
            </a:r>
            <a:r>
              <a:rPr sz="1800" spc="-5" dirty="0">
                <a:solidFill>
                  <a:srgbClr val="FFFFFF"/>
                </a:solidFill>
                <a:latin typeface="Verdana"/>
                <a:cs typeface="Verdana"/>
              </a:rPr>
              <a:t>houdt</a:t>
            </a:r>
            <a:r>
              <a:rPr sz="1800" spc="-110" dirty="0">
                <a:solidFill>
                  <a:srgbClr val="FFFFFF"/>
                </a:solidFill>
                <a:latin typeface="Verdana"/>
                <a:cs typeface="Verdana"/>
              </a:rPr>
              <a:t> </a:t>
            </a:r>
            <a:r>
              <a:rPr sz="1800" spc="-95" dirty="0">
                <a:solidFill>
                  <a:srgbClr val="FFFFFF"/>
                </a:solidFill>
                <a:latin typeface="Verdana"/>
                <a:cs typeface="Verdana"/>
              </a:rPr>
              <a:t>bij</a:t>
            </a:r>
            <a:r>
              <a:rPr sz="1800" spc="-155" dirty="0">
                <a:solidFill>
                  <a:srgbClr val="FFFFFF"/>
                </a:solidFill>
                <a:latin typeface="Verdana"/>
                <a:cs typeface="Verdana"/>
              </a:rPr>
              <a:t> </a:t>
            </a:r>
            <a:r>
              <a:rPr sz="1800" spc="-25" dirty="0">
                <a:solidFill>
                  <a:srgbClr val="FFFFFF"/>
                </a:solidFill>
                <a:latin typeface="Verdana"/>
                <a:cs typeface="Verdana"/>
              </a:rPr>
              <a:t>welke</a:t>
            </a:r>
            <a:r>
              <a:rPr sz="1800" spc="-90" dirty="0">
                <a:solidFill>
                  <a:srgbClr val="FFFFFF"/>
                </a:solidFill>
                <a:latin typeface="Verdana"/>
                <a:cs typeface="Verdana"/>
              </a:rPr>
              <a:t> </a:t>
            </a:r>
            <a:r>
              <a:rPr sz="1800" spc="15" dirty="0">
                <a:solidFill>
                  <a:srgbClr val="FFFFFF"/>
                </a:solidFill>
                <a:latin typeface="Verdana"/>
                <a:cs typeface="Verdana"/>
              </a:rPr>
              <a:t>CD’s</a:t>
            </a:r>
            <a:r>
              <a:rPr sz="1800" spc="-130" dirty="0">
                <a:solidFill>
                  <a:srgbClr val="FFFFFF"/>
                </a:solidFill>
                <a:latin typeface="Verdana"/>
                <a:cs typeface="Verdana"/>
              </a:rPr>
              <a:t> </a:t>
            </a:r>
            <a:r>
              <a:rPr sz="1800" spc="-45" dirty="0">
                <a:solidFill>
                  <a:srgbClr val="FFFFFF"/>
                </a:solidFill>
                <a:latin typeface="Verdana"/>
                <a:cs typeface="Verdana"/>
              </a:rPr>
              <a:t>ze</a:t>
            </a:r>
            <a:r>
              <a:rPr sz="1800" spc="-135" dirty="0">
                <a:solidFill>
                  <a:srgbClr val="FFFFFF"/>
                </a:solidFill>
                <a:latin typeface="Verdana"/>
                <a:cs typeface="Verdana"/>
              </a:rPr>
              <a:t> </a:t>
            </a:r>
            <a:r>
              <a:rPr sz="1800" spc="5" dirty="0" err="1">
                <a:solidFill>
                  <a:srgbClr val="FFFFFF"/>
                </a:solidFill>
                <a:latin typeface="Verdana"/>
                <a:cs typeface="Verdana"/>
              </a:rPr>
              <a:t>allemaal</a:t>
            </a:r>
            <a:r>
              <a:rPr sz="1800" spc="-140" dirty="0">
                <a:solidFill>
                  <a:srgbClr val="FFFFFF"/>
                </a:solidFill>
                <a:latin typeface="Verdana"/>
                <a:cs typeface="Verdana"/>
              </a:rPr>
              <a:t> </a:t>
            </a:r>
            <a:r>
              <a:rPr sz="1800" spc="45" dirty="0" err="1">
                <a:solidFill>
                  <a:srgbClr val="FFFFFF"/>
                </a:solidFill>
                <a:latin typeface="Verdana"/>
                <a:cs typeface="Verdana"/>
              </a:rPr>
              <a:t>hebben</a:t>
            </a:r>
            <a:r>
              <a:rPr lang="nl-BE" sz="1800" spc="45" dirty="0">
                <a:solidFill>
                  <a:srgbClr val="FFFFFF"/>
                </a:solidFill>
                <a:latin typeface="Verdana"/>
                <a:cs typeface="Verdana"/>
              </a:rPr>
              <a:t>:</a:t>
            </a:r>
            <a:endParaRPr sz="1800" dirty="0">
              <a:latin typeface="Verdana"/>
              <a:cs typeface="Verdana"/>
            </a:endParaRPr>
          </a:p>
          <a:p>
            <a:pPr marL="298450" marR="5080" indent="-285750">
              <a:lnSpc>
                <a:spcPct val="100000"/>
              </a:lnSpc>
              <a:spcBef>
                <a:spcPts val="1035"/>
              </a:spcBef>
              <a:buFont typeface="Arial" panose="020B0604020202020204" pitchFamily="34" charset="0"/>
              <a:buChar char="•"/>
            </a:pPr>
            <a:r>
              <a:rPr sz="1800" i="1" spc="155" dirty="0">
                <a:solidFill>
                  <a:srgbClr val="FFFFFF"/>
                </a:solidFill>
                <a:latin typeface="Verdana"/>
                <a:cs typeface="Verdana"/>
              </a:rPr>
              <a:t>Cd </a:t>
            </a:r>
            <a:r>
              <a:rPr lang="en-US" sz="1800" i="1" spc="10" dirty="0">
                <a:solidFill>
                  <a:srgbClr val="FFFFFF"/>
                </a:solidFill>
                <a:latin typeface="Verdana"/>
                <a:cs typeface="Verdana"/>
              </a:rPr>
              <a:t>van </a:t>
            </a:r>
            <a:r>
              <a:rPr lang="en-US" sz="1800" i="1" spc="25" dirty="0">
                <a:solidFill>
                  <a:srgbClr val="FFFFFF"/>
                </a:solidFill>
                <a:latin typeface="Verdana"/>
                <a:cs typeface="Verdana"/>
              </a:rPr>
              <a:t>Anastacia </a:t>
            </a:r>
            <a:r>
              <a:rPr sz="1800" i="1" spc="-20" dirty="0">
                <a:solidFill>
                  <a:srgbClr val="FFFFFF"/>
                </a:solidFill>
                <a:latin typeface="Verdana"/>
                <a:cs typeface="Verdana"/>
              </a:rPr>
              <a:t>met </a:t>
            </a:r>
            <a:r>
              <a:rPr sz="1800" i="1" spc="100" dirty="0">
                <a:solidFill>
                  <a:srgbClr val="FFFFFF"/>
                </a:solidFill>
                <a:latin typeface="Verdana"/>
                <a:cs typeface="Verdana"/>
              </a:rPr>
              <a:t>de </a:t>
            </a:r>
            <a:r>
              <a:rPr sz="1800" i="1" spc="-70" dirty="0" err="1">
                <a:solidFill>
                  <a:srgbClr val="FFFFFF"/>
                </a:solidFill>
                <a:latin typeface="Verdana"/>
                <a:cs typeface="Verdana"/>
              </a:rPr>
              <a:t>titel</a:t>
            </a:r>
            <a:r>
              <a:rPr sz="1800" i="1" spc="-70" dirty="0">
                <a:solidFill>
                  <a:srgbClr val="FFFFFF"/>
                </a:solidFill>
                <a:latin typeface="Verdana"/>
                <a:cs typeface="Verdana"/>
              </a:rPr>
              <a:t> </a:t>
            </a:r>
            <a:r>
              <a:rPr lang="nl-BE" sz="1800" i="1" spc="-70" dirty="0">
                <a:solidFill>
                  <a:srgbClr val="FFFFFF"/>
                </a:solidFill>
                <a:latin typeface="Verdana"/>
                <a:cs typeface="Verdana"/>
              </a:rPr>
              <a:t>"</a:t>
            </a:r>
            <a:r>
              <a:rPr sz="1800" i="1" spc="-10" dirty="0">
                <a:solidFill>
                  <a:srgbClr val="FFFFFF"/>
                </a:solidFill>
                <a:latin typeface="Verdana"/>
                <a:cs typeface="Verdana"/>
              </a:rPr>
              <a:t>Not </a:t>
            </a:r>
            <a:r>
              <a:rPr sz="1800" i="1" spc="-85" dirty="0">
                <a:solidFill>
                  <a:srgbClr val="FFFFFF"/>
                </a:solidFill>
                <a:latin typeface="Verdana"/>
                <a:cs typeface="Verdana"/>
              </a:rPr>
              <a:t>That </a:t>
            </a:r>
            <a:r>
              <a:rPr sz="1800" i="1" spc="-65" dirty="0">
                <a:solidFill>
                  <a:srgbClr val="FFFFFF"/>
                </a:solidFill>
                <a:latin typeface="Verdana"/>
                <a:cs typeface="Verdana"/>
              </a:rPr>
              <a:t>Kind</a:t>
            </a:r>
            <a:r>
              <a:rPr lang="nl-BE" sz="1800" i="1" spc="-65" dirty="0">
                <a:solidFill>
                  <a:srgbClr val="FFFFFF"/>
                </a:solidFill>
                <a:latin typeface="Verdana"/>
                <a:cs typeface="Verdana"/>
              </a:rPr>
              <a:t>"</a:t>
            </a:r>
            <a:r>
              <a:rPr sz="1800" i="1" spc="-65" dirty="0">
                <a:solidFill>
                  <a:srgbClr val="FFFFFF"/>
                </a:solidFill>
                <a:latin typeface="Verdana"/>
                <a:cs typeface="Verdana"/>
              </a:rPr>
              <a:t> </a:t>
            </a:r>
            <a:r>
              <a:rPr sz="1800" i="1" spc="-90" dirty="0">
                <a:solidFill>
                  <a:srgbClr val="FFFFFF"/>
                </a:solidFill>
                <a:latin typeface="Verdana"/>
                <a:cs typeface="Verdana"/>
              </a:rPr>
              <a:t>uit </a:t>
            </a:r>
            <a:r>
              <a:rPr sz="1800" i="1" spc="-155" dirty="0">
                <a:solidFill>
                  <a:srgbClr val="FFFFFF"/>
                </a:solidFill>
                <a:latin typeface="Verdana"/>
                <a:cs typeface="Verdana"/>
              </a:rPr>
              <a:t>2000 </a:t>
            </a:r>
            <a:r>
              <a:rPr sz="1800" i="1" spc="-10" dirty="0">
                <a:solidFill>
                  <a:srgbClr val="FFFFFF"/>
                </a:solidFill>
                <a:latin typeface="Verdana"/>
                <a:cs typeface="Verdana"/>
              </a:rPr>
              <a:t>heeft </a:t>
            </a:r>
            <a:r>
              <a:rPr sz="1800" i="1" spc="100" dirty="0">
                <a:solidFill>
                  <a:srgbClr val="FFFFFF"/>
                </a:solidFill>
                <a:latin typeface="Verdana"/>
                <a:cs typeface="Verdana"/>
              </a:rPr>
              <a:t>de </a:t>
            </a:r>
            <a:r>
              <a:rPr sz="1800" i="1" spc="-85" dirty="0" err="1">
                <a:solidFill>
                  <a:srgbClr val="FFFFFF"/>
                </a:solidFill>
                <a:latin typeface="Verdana"/>
                <a:cs typeface="Verdana"/>
              </a:rPr>
              <a:t>nummers</a:t>
            </a:r>
            <a:r>
              <a:rPr sz="1800" i="1" spc="-85" dirty="0">
                <a:solidFill>
                  <a:srgbClr val="FFFFFF"/>
                </a:solidFill>
                <a:latin typeface="Verdana"/>
                <a:cs typeface="Verdana"/>
              </a:rPr>
              <a:t> </a:t>
            </a:r>
            <a:r>
              <a:rPr lang="nl-BE" sz="1800" i="1" spc="-85" dirty="0">
                <a:solidFill>
                  <a:srgbClr val="FFFFFF"/>
                </a:solidFill>
                <a:latin typeface="Verdana"/>
                <a:cs typeface="Verdana"/>
              </a:rPr>
              <a:t>"</a:t>
            </a:r>
            <a:r>
              <a:rPr sz="1800" i="1" spc="-10" dirty="0">
                <a:solidFill>
                  <a:srgbClr val="FFFFFF"/>
                </a:solidFill>
                <a:latin typeface="Verdana"/>
                <a:cs typeface="Verdana"/>
              </a:rPr>
              <a:t>Not </a:t>
            </a:r>
            <a:r>
              <a:rPr sz="1800" i="1" spc="-85" dirty="0">
                <a:solidFill>
                  <a:srgbClr val="FFFFFF"/>
                </a:solidFill>
                <a:latin typeface="Verdana"/>
                <a:cs typeface="Verdana"/>
              </a:rPr>
              <a:t>That Kind</a:t>
            </a:r>
            <a:r>
              <a:rPr lang="nl-BE" sz="1800" i="1" spc="-85" dirty="0">
                <a:solidFill>
                  <a:srgbClr val="FFFFFF"/>
                </a:solidFill>
                <a:latin typeface="Verdana"/>
                <a:cs typeface="Verdana"/>
              </a:rPr>
              <a:t>"</a:t>
            </a:r>
            <a:r>
              <a:rPr sz="1800" i="1" spc="-85" dirty="0">
                <a:solidFill>
                  <a:srgbClr val="FFFFFF"/>
                </a:solidFill>
                <a:latin typeface="Verdana"/>
                <a:cs typeface="Verdana"/>
              </a:rPr>
              <a:t>, </a:t>
            </a:r>
            <a:r>
              <a:rPr lang="nl-BE" sz="1800" i="1" spc="-85" dirty="0">
                <a:solidFill>
                  <a:srgbClr val="FFFFFF"/>
                </a:solidFill>
                <a:latin typeface="Verdana"/>
                <a:cs typeface="Verdana"/>
              </a:rPr>
              <a:t>"</a:t>
            </a:r>
            <a:r>
              <a:rPr sz="1800" i="1" spc="-90" dirty="0">
                <a:solidFill>
                  <a:srgbClr val="FFFFFF"/>
                </a:solidFill>
                <a:latin typeface="Verdana"/>
                <a:cs typeface="Verdana"/>
              </a:rPr>
              <a:t>I’m </a:t>
            </a:r>
            <a:r>
              <a:rPr sz="1800" i="1" spc="-85" dirty="0">
                <a:solidFill>
                  <a:srgbClr val="FFFFFF"/>
                </a:solidFill>
                <a:latin typeface="Verdana"/>
                <a:cs typeface="Verdana"/>
              </a:rPr>
              <a:t> </a:t>
            </a:r>
            <a:r>
              <a:rPr sz="1800" i="1" spc="10" dirty="0" err="1">
                <a:solidFill>
                  <a:srgbClr val="FFFFFF"/>
                </a:solidFill>
                <a:latin typeface="Verdana"/>
                <a:cs typeface="Verdana"/>
              </a:rPr>
              <a:t>Outta</a:t>
            </a:r>
            <a:r>
              <a:rPr sz="1800" i="1" spc="-150" dirty="0">
                <a:solidFill>
                  <a:srgbClr val="FFFFFF"/>
                </a:solidFill>
                <a:latin typeface="Verdana"/>
                <a:cs typeface="Verdana"/>
              </a:rPr>
              <a:t> </a:t>
            </a:r>
            <a:r>
              <a:rPr sz="1800" i="1" spc="-20" dirty="0">
                <a:solidFill>
                  <a:srgbClr val="FFFFFF"/>
                </a:solidFill>
                <a:latin typeface="Verdana"/>
                <a:cs typeface="Verdana"/>
              </a:rPr>
              <a:t>Love</a:t>
            </a:r>
            <a:r>
              <a:rPr lang="nl-BE" sz="1800" i="1" spc="-20" dirty="0">
                <a:solidFill>
                  <a:srgbClr val="FFFFFF"/>
                </a:solidFill>
                <a:latin typeface="Verdana"/>
                <a:cs typeface="Verdana"/>
              </a:rPr>
              <a:t>"</a:t>
            </a:r>
            <a:endParaRPr lang="nl-BE" sz="1800" i="1" spc="-125" dirty="0">
              <a:solidFill>
                <a:srgbClr val="FFFFFF"/>
              </a:solidFill>
              <a:latin typeface="Verdana"/>
              <a:cs typeface="Verdana"/>
            </a:endParaRPr>
          </a:p>
          <a:p>
            <a:pPr marL="298450" marR="5080" indent="-285750">
              <a:lnSpc>
                <a:spcPct val="100000"/>
              </a:lnSpc>
              <a:spcBef>
                <a:spcPts val="1035"/>
              </a:spcBef>
              <a:buFont typeface="Arial" panose="020B0604020202020204" pitchFamily="34" charset="0"/>
              <a:buChar char="•"/>
            </a:pPr>
            <a:r>
              <a:rPr sz="1800" i="1" spc="80" dirty="0">
                <a:solidFill>
                  <a:srgbClr val="FFFFFF"/>
                </a:solidFill>
                <a:latin typeface="Verdana"/>
                <a:cs typeface="Verdana"/>
              </a:rPr>
              <a:t>CD</a:t>
            </a:r>
            <a:r>
              <a:rPr sz="1800" i="1" spc="-135" dirty="0">
                <a:solidFill>
                  <a:srgbClr val="FFFFFF"/>
                </a:solidFill>
                <a:latin typeface="Verdana"/>
                <a:cs typeface="Verdana"/>
              </a:rPr>
              <a:t> </a:t>
            </a:r>
            <a:r>
              <a:rPr lang="en-US" sz="1800" i="1" spc="10" dirty="0">
                <a:solidFill>
                  <a:srgbClr val="FFFFFF"/>
                </a:solidFill>
                <a:latin typeface="Verdana"/>
                <a:cs typeface="Verdana"/>
              </a:rPr>
              <a:t>van </a:t>
            </a:r>
            <a:r>
              <a:rPr lang="en-US" sz="1800" i="1" spc="25" dirty="0">
                <a:solidFill>
                  <a:srgbClr val="FFFFFF"/>
                </a:solidFill>
                <a:latin typeface="Verdana"/>
                <a:cs typeface="Verdana"/>
              </a:rPr>
              <a:t>Anastacia </a:t>
            </a:r>
            <a:r>
              <a:rPr sz="1800" i="1" spc="-95" dirty="0" err="1">
                <a:solidFill>
                  <a:srgbClr val="FFFFFF"/>
                </a:solidFill>
                <a:latin typeface="Verdana"/>
                <a:cs typeface="Verdana"/>
              </a:rPr>
              <a:t>uit</a:t>
            </a:r>
            <a:r>
              <a:rPr sz="1800" i="1" spc="-120" dirty="0">
                <a:solidFill>
                  <a:srgbClr val="FFFFFF"/>
                </a:solidFill>
                <a:latin typeface="Verdana"/>
                <a:cs typeface="Verdana"/>
              </a:rPr>
              <a:t> </a:t>
            </a:r>
            <a:r>
              <a:rPr sz="1800" i="1" spc="-155" dirty="0">
                <a:solidFill>
                  <a:srgbClr val="FFFFFF"/>
                </a:solidFill>
                <a:latin typeface="Verdana"/>
                <a:cs typeface="Verdana"/>
              </a:rPr>
              <a:t>2001</a:t>
            </a:r>
            <a:r>
              <a:rPr sz="1800" i="1" spc="-120" dirty="0">
                <a:solidFill>
                  <a:srgbClr val="FFFFFF"/>
                </a:solidFill>
                <a:latin typeface="Verdana"/>
                <a:cs typeface="Verdana"/>
              </a:rPr>
              <a:t> </a:t>
            </a:r>
            <a:r>
              <a:rPr sz="1800" i="1" spc="-25" dirty="0">
                <a:solidFill>
                  <a:srgbClr val="FFFFFF"/>
                </a:solidFill>
                <a:latin typeface="Verdana"/>
                <a:cs typeface="Verdana"/>
              </a:rPr>
              <a:t>met</a:t>
            </a:r>
            <a:r>
              <a:rPr sz="1800" i="1" spc="-125" dirty="0">
                <a:solidFill>
                  <a:srgbClr val="FFFFFF"/>
                </a:solidFill>
                <a:latin typeface="Verdana"/>
                <a:cs typeface="Verdana"/>
              </a:rPr>
              <a:t> </a:t>
            </a:r>
            <a:r>
              <a:rPr sz="1800" i="1" spc="-80" dirty="0">
                <a:solidFill>
                  <a:srgbClr val="FFFFFF"/>
                </a:solidFill>
                <a:latin typeface="Verdana"/>
                <a:cs typeface="Verdana"/>
              </a:rPr>
              <a:t>als</a:t>
            </a:r>
            <a:r>
              <a:rPr sz="1800" i="1" spc="-114" dirty="0">
                <a:solidFill>
                  <a:srgbClr val="FFFFFF"/>
                </a:solidFill>
                <a:latin typeface="Verdana"/>
                <a:cs typeface="Verdana"/>
              </a:rPr>
              <a:t> </a:t>
            </a:r>
            <a:r>
              <a:rPr sz="1800" i="1" spc="-70" dirty="0" err="1">
                <a:solidFill>
                  <a:srgbClr val="FFFFFF"/>
                </a:solidFill>
                <a:latin typeface="Verdana"/>
                <a:cs typeface="Verdana"/>
              </a:rPr>
              <a:t>titel</a:t>
            </a:r>
            <a:r>
              <a:rPr sz="1800" i="1" spc="-150" dirty="0">
                <a:solidFill>
                  <a:srgbClr val="FFFFFF"/>
                </a:solidFill>
                <a:latin typeface="Verdana"/>
                <a:cs typeface="Verdana"/>
              </a:rPr>
              <a:t> </a:t>
            </a:r>
            <a:r>
              <a:rPr lang="nl-BE" sz="1800" i="1" spc="-150" dirty="0">
                <a:solidFill>
                  <a:srgbClr val="FFFFFF"/>
                </a:solidFill>
                <a:latin typeface="Verdana"/>
                <a:cs typeface="Verdana"/>
              </a:rPr>
              <a:t>"</a:t>
            </a:r>
            <a:r>
              <a:rPr sz="1800" i="1" spc="-65" dirty="0">
                <a:solidFill>
                  <a:srgbClr val="FFFFFF"/>
                </a:solidFill>
                <a:latin typeface="Verdana"/>
                <a:cs typeface="Verdana"/>
              </a:rPr>
              <a:t>Freak</a:t>
            </a:r>
            <a:r>
              <a:rPr sz="1800" i="1" spc="-130" dirty="0">
                <a:solidFill>
                  <a:srgbClr val="FFFFFF"/>
                </a:solidFill>
                <a:latin typeface="Verdana"/>
                <a:cs typeface="Verdana"/>
              </a:rPr>
              <a:t> </a:t>
            </a:r>
            <a:r>
              <a:rPr sz="1800" i="1" spc="5" dirty="0">
                <a:solidFill>
                  <a:srgbClr val="FFFFFF"/>
                </a:solidFill>
                <a:latin typeface="Verdana"/>
                <a:cs typeface="Verdana"/>
              </a:rPr>
              <a:t>of</a:t>
            </a:r>
            <a:r>
              <a:rPr sz="1800" i="1" spc="-140" dirty="0">
                <a:solidFill>
                  <a:srgbClr val="FFFFFF"/>
                </a:solidFill>
                <a:latin typeface="Verdana"/>
                <a:cs typeface="Verdana"/>
              </a:rPr>
              <a:t> </a:t>
            </a:r>
            <a:r>
              <a:rPr sz="1800" i="1" spc="-25" dirty="0">
                <a:solidFill>
                  <a:srgbClr val="FFFFFF"/>
                </a:solidFill>
                <a:latin typeface="Verdana"/>
                <a:cs typeface="Verdana"/>
              </a:rPr>
              <a:t>Nature</a:t>
            </a:r>
            <a:r>
              <a:rPr lang="nl-BE" sz="1800" i="1" spc="-25" dirty="0">
                <a:solidFill>
                  <a:srgbClr val="FFFFFF"/>
                </a:solidFill>
                <a:latin typeface="Verdana"/>
                <a:cs typeface="Verdana"/>
              </a:rPr>
              <a:t>"</a:t>
            </a:r>
            <a:r>
              <a:rPr sz="1800" i="1" spc="-120" dirty="0">
                <a:solidFill>
                  <a:srgbClr val="FFFFFF"/>
                </a:solidFill>
                <a:latin typeface="Verdana"/>
                <a:cs typeface="Verdana"/>
              </a:rPr>
              <a:t> </a:t>
            </a:r>
            <a:r>
              <a:rPr sz="1800" i="1" spc="20" dirty="0">
                <a:solidFill>
                  <a:srgbClr val="FFFFFF"/>
                </a:solidFill>
                <a:latin typeface="Verdana"/>
                <a:cs typeface="Verdana"/>
              </a:rPr>
              <a:t>en</a:t>
            </a:r>
            <a:r>
              <a:rPr sz="1800" i="1" spc="-120" dirty="0">
                <a:solidFill>
                  <a:srgbClr val="FFFFFF"/>
                </a:solidFill>
                <a:latin typeface="Verdana"/>
                <a:cs typeface="Verdana"/>
              </a:rPr>
              <a:t> </a:t>
            </a:r>
            <a:r>
              <a:rPr sz="1800" i="1" spc="-25" dirty="0">
                <a:solidFill>
                  <a:srgbClr val="FFFFFF"/>
                </a:solidFill>
                <a:latin typeface="Verdana"/>
                <a:cs typeface="Verdana"/>
              </a:rPr>
              <a:t>het</a:t>
            </a:r>
            <a:r>
              <a:rPr sz="1800" i="1" spc="-100" dirty="0">
                <a:solidFill>
                  <a:srgbClr val="FFFFFF"/>
                </a:solidFill>
                <a:latin typeface="Verdana"/>
                <a:cs typeface="Verdana"/>
              </a:rPr>
              <a:t> </a:t>
            </a:r>
            <a:r>
              <a:rPr sz="1800" i="1" spc="-60" dirty="0" err="1">
                <a:solidFill>
                  <a:srgbClr val="FFFFFF"/>
                </a:solidFill>
                <a:latin typeface="Verdana"/>
                <a:cs typeface="Verdana"/>
              </a:rPr>
              <a:t>nummer</a:t>
            </a:r>
            <a:r>
              <a:rPr sz="1800" i="1" spc="-120" dirty="0">
                <a:solidFill>
                  <a:srgbClr val="FFFFFF"/>
                </a:solidFill>
                <a:latin typeface="Verdana"/>
                <a:cs typeface="Verdana"/>
              </a:rPr>
              <a:t> </a:t>
            </a:r>
            <a:r>
              <a:rPr lang="nl-BE" sz="1800" i="1" spc="-120" dirty="0">
                <a:solidFill>
                  <a:srgbClr val="FFFFFF"/>
                </a:solidFill>
                <a:latin typeface="Verdana"/>
                <a:cs typeface="Verdana"/>
              </a:rPr>
              <a:t>"</a:t>
            </a:r>
            <a:r>
              <a:rPr sz="1800" i="1" spc="25" dirty="0">
                <a:solidFill>
                  <a:srgbClr val="FFFFFF"/>
                </a:solidFill>
                <a:latin typeface="Verdana"/>
                <a:cs typeface="Verdana"/>
              </a:rPr>
              <a:t>Paid</a:t>
            </a:r>
            <a:r>
              <a:rPr sz="1800" i="1" spc="-150" dirty="0">
                <a:solidFill>
                  <a:srgbClr val="FFFFFF"/>
                </a:solidFill>
                <a:latin typeface="Verdana"/>
                <a:cs typeface="Verdana"/>
              </a:rPr>
              <a:t> </a:t>
            </a:r>
            <a:r>
              <a:rPr sz="1800" i="1" spc="-85" dirty="0">
                <a:solidFill>
                  <a:srgbClr val="FFFFFF"/>
                </a:solidFill>
                <a:latin typeface="Verdana"/>
                <a:cs typeface="Verdana"/>
              </a:rPr>
              <a:t>my</a:t>
            </a:r>
            <a:r>
              <a:rPr sz="1800" i="1" spc="-130" dirty="0">
                <a:solidFill>
                  <a:srgbClr val="FFFFFF"/>
                </a:solidFill>
                <a:latin typeface="Verdana"/>
                <a:cs typeface="Verdana"/>
              </a:rPr>
              <a:t> </a:t>
            </a:r>
            <a:r>
              <a:rPr sz="1800" i="1" spc="-25" dirty="0">
                <a:solidFill>
                  <a:srgbClr val="FFFFFF"/>
                </a:solidFill>
                <a:latin typeface="Verdana"/>
                <a:cs typeface="Verdana"/>
              </a:rPr>
              <a:t>due</a:t>
            </a:r>
            <a:r>
              <a:rPr lang="nl-BE" sz="1800" i="1" spc="-25" dirty="0">
                <a:solidFill>
                  <a:srgbClr val="FFFFFF"/>
                </a:solidFill>
                <a:latin typeface="Verdana"/>
                <a:cs typeface="Verdana"/>
              </a:rPr>
              <a:t>s”, </a:t>
            </a:r>
            <a:endParaRPr lang="nl-BE" sz="1800" i="1" spc="-620" dirty="0">
              <a:solidFill>
                <a:srgbClr val="FFFFFF"/>
              </a:solidFill>
              <a:latin typeface="Verdana"/>
              <a:cs typeface="Verdana"/>
            </a:endParaRPr>
          </a:p>
          <a:p>
            <a:pPr marL="298450" marR="5080" indent="-285750">
              <a:lnSpc>
                <a:spcPct val="100000"/>
              </a:lnSpc>
              <a:spcBef>
                <a:spcPts val="1035"/>
              </a:spcBef>
              <a:buFont typeface="Arial" panose="020B0604020202020204" pitchFamily="34" charset="0"/>
              <a:buChar char="•"/>
            </a:pPr>
            <a:r>
              <a:rPr lang="nl-BE" i="1" spc="-114" dirty="0">
                <a:solidFill>
                  <a:srgbClr val="FFFFFF"/>
                </a:solidFill>
                <a:latin typeface="Verdana"/>
                <a:cs typeface="Verdana"/>
              </a:rPr>
              <a:t>CD </a:t>
            </a:r>
            <a:r>
              <a:rPr lang="en-US" i="1" spc="10" dirty="0">
                <a:solidFill>
                  <a:srgbClr val="FFFFFF"/>
                </a:solidFill>
                <a:latin typeface="Verdana"/>
                <a:cs typeface="Verdana"/>
              </a:rPr>
              <a:t>van </a:t>
            </a:r>
            <a:r>
              <a:rPr lang="en-US" i="1" spc="-85" dirty="0">
                <a:solidFill>
                  <a:srgbClr val="FFFFFF"/>
                </a:solidFill>
                <a:latin typeface="Verdana"/>
                <a:cs typeface="Verdana"/>
              </a:rPr>
              <a:t>Pink </a:t>
            </a:r>
            <a:r>
              <a:rPr lang="en-US" i="1" spc="-40" dirty="0">
                <a:solidFill>
                  <a:srgbClr val="FFFFFF"/>
                </a:solidFill>
                <a:latin typeface="Verdana"/>
                <a:cs typeface="Verdana"/>
              </a:rPr>
              <a:t>Floyd </a:t>
            </a:r>
            <a:r>
              <a:rPr lang="en-US" i="1" spc="-25" dirty="0">
                <a:solidFill>
                  <a:srgbClr val="FFFFFF"/>
                </a:solidFill>
                <a:latin typeface="Verdana"/>
                <a:cs typeface="Verdana"/>
              </a:rPr>
              <a:t>met </a:t>
            </a:r>
            <a:r>
              <a:rPr lang="en-US" i="1" spc="-25" dirty="0" err="1">
                <a:solidFill>
                  <a:srgbClr val="FFFFFF"/>
                </a:solidFill>
                <a:latin typeface="Verdana"/>
                <a:cs typeface="Verdana"/>
              </a:rPr>
              <a:t>titel</a:t>
            </a:r>
            <a:r>
              <a:rPr lang="en-US" i="1" spc="-25" dirty="0">
                <a:solidFill>
                  <a:srgbClr val="FFFFFF"/>
                </a:solidFill>
                <a:latin typeface="Verdana"/>
                <a:cs typeface="Verdana"/>
              </a:rPr>
              <a:t> “</a:t>
            </a:r>
            <a:r>
              <a:rPr lang="nl-BE" i="1" spc="-114" dirty="0">
                <a:solidFill>
                  <a:srgbClr val="FFFFFF"/>
                </a:solidFill>
                <a:latin typeface="Verdana"/>
                <a:cs typeface="Verdana"/>
              </a:rPr>
              <a:t>W</a:t>
            </a:r>
            <a:r>
              <a:rPr sz="1800" i="1" spc="-114" dirty="0" err="1">
                <a:solidFill>
                  <a:srgbClr val="FFFFFF"/>
                </a:solidFill>
                <a:latin typeface="Verdana"/>
                <a:cs typeface="Verdana"/>
              </a:rPr>
              <a:t>ish</a:t>
            </a:r>
            <a:r>
              <a:rPr sz="1800" i="1" spc="-114" dirty="0">
                <a:solidFill>
                  <a:srgbClr val="FFFFFF"/>
                </a:solidFill>
                <a:latin typeface="Verdana"/>
                <a:cs typeface="Verdana"/>
              </a:rPr>
              <a:t> </a:t>
            </a:r>
            <a:r>
              <a:rPr sz="1800" i="1" dirty="0">
                <a:solidFill>
                  <a:srgbClr val="FFFFFF"/>
                </a:solidFill>
                <a:latin typeface="Verdana"/>
                <a:cs typeface="Verdana"/>
              </a:rPr>
              <a:t>You </a:t>
            </a:r>
            <a:r>
              <a:rPr sz="1800" i="1" spc="-20" dirty="0">
                <a:solidFill>
                  <a:srgbClr val="FFFFFF"/>
                </a:solidFill>
                <a:latin typeface="Verdana"/>
                <a:cs typeface="Verdana"/>
              </a:rPr>
              <a:t>Were </a:t>
            </a:r>
            <a:r>
              <a:rPr sz="1800" i="1" spc="-45" dirty="0">
                <a:solidFill>
                  <a:srgbClr val="FFFFFF"/>
                </a:solidFill>
                <a:latin typeface="Verdana"/>
                <a:cs typeface="Verdana"/>
              </a:rPr>
              <a:t>Here</a:t>
            </a:r>
            <a:r>
              <a:rPr lang="nl-BE" sz="1800" i="1" spc="-45" dirty="0">
                <a:solidFill>
                  <a:srgbClr val="FFFFFF"/>
                </a:solidFill>
                <a:latin typeface="Verdana"/>
                <a:cs typeface="Verdana"/>
              </a:rPr>
              <a:t>"</a:t>
            </a:r>
            <a:r>
              <a:rPr lang="en-US" sz="1800" i="1" spc="-15" dirty="0">
                <a:solidFill>
                  <a:srgbClr val="FFFFFF"/>
                </a:solidFill>
                <a:latin typeface="Verdana"/>
                <a:cs typeface="Verdana"/>
              </a:rPr>
              <a:t>, </a:t>
            </a:r>
            <a:r>
              <a:rPr lang="en-US" sz="1800" i="1" dirty="0" err="1">
                <a:solidFill>
                  <a:srgbClr val="FFFFFF"/>
                </a:solidFill>
                <a:latin typeface="Verdana"/>
                <a:cs typeface="Verdana"/>
              </a:rPr>
              <a:t>uitgebracht</a:t>
            </a:r>
            <a:r>
              <a:rPr lang="en-US" sz="1800" i="1" dirty="0">
                <a:solidFill>
                  <a:srgbClr val="FFFFFF"/>
                </a:solidFill>
                <a:latin typeface="Verdana"/>
                <a:cs typeface="Verdana"/>
              </a:rPr>
              <a:t> </a:t>
            </a:r>
            <a:r>
              <a:rPr lang="en-US" sz="1800" i="1" spc="-85" dirty="0">
                <a:solidFill>
                  <a:srgbClr val="FFFFFF"/>
                </a:solidFill>
                <a:latin typeface="Verdana"/>
                <a:cs typeface="Verdana"/>
              </a:rPr>
              <a:t>in </a:t>
            </a:r>
            <a:r>
              <a:rPr lang="en-US" sz="1800" i="1" spc="-155" dirty="0">
                <a:solidFill>
                  <a:srgbClr val="FFFFFF"/>
                </a:solidFill>
                <a:latin typeface="Verdana"/>
                <a:cs typeface="Verdana"/>
              </a:rPr>
              <a:t>1975</a:t>
            </a:r>
            <a:r>
              <a:rPr sz="1800" i="1" spc="-45" dirty="0">
                <a:solidFill>
                  <a:srgbClr val="FFFFFF"/>
                </a:solidFill>
                <a:latin typeface="Verdana"/>
                <a:cs typeface="Verdana"/>
              </a:rPr>
              <a:t> </a:t>
            </a:r>
            <a:r>
              <a:rPr lang="nl-BE" i="1" spc="-45" dirty="0">
                <a:solidFill>
                  <a:srgbClr val="FFFFFF"/>
                </a:solidFill>
                <a:latin typeface="Verdana"/>
                <a:cs typeface="Verdana"/>
              </a:rPr>
              <a:t>met</a:t>
            </a:r>
            <a:r>
              <a:rPr lang="nl-BE" sz="1800" i="1" spc="-45" dirty="0">
                <a:solidFill>
                  <a:srgbClr val="FFFFFF"/>
                </a:solidFill>
                <a:latin typeface="Verdana"/>
                <a:cs typeface="Verdana"/>
              </a:rPr>
              <a:t> nummer </a:t>
            </a:r>
            <a:r>
              <a:rPr lang="nl-BE" sz="1800" i="1" spc="-25" dirty="0">
                <a:solidFill>
                  <a:srgbClr val="FFFFFF"/>
                </a:solidFill>
                <a:latin typeface="Verdana"/>
                <a:cs typeface="Verdana"/>
              </a:rPr>
              <a:t>"</a:t>
            </a:r>
            <a:r>
              <a:rPr sz="1800" i="1" spc="-95" dirty="0">
                <a:solidFill>
                  <a:srgbClr val="FFFFFF"/>
                </a:solidFill>
                <a:latin typeface="Verdana"/>
                <a:cs typeface="Verdana"/>
              </a:rPr>
              <a:t>Shine </a:t>
            </a:r>
            <a:r>
              <a:rPr sz="1800" i="1" spc="50" dirty="0">
                <a:solidFill>
                  <a:srgbClr val="FFFFFF"/>
                </a:solidFill>
                <a:latin typeface="Verdana"/>
                <a:cs typeface="Verdana"/>
              </a:rPr>
              <a:t>On </a:t>
            </a:r>
            <a:r>
              <a:rPr sz="1800" i="1" dirty="0">
                <a:solidFill>
                  <a:srgbClr val="FFFFFF"/>
                </a:solidFill>
                <a:latin typeface="Verdana"/>
                <a:cs typeface="Verdana"/>
              </a:rPr>
              <a:t>You </a:t>
            </a:r>
            <a:r>
              <a:rPr sz="1800" i="1" spc="-35" dirty="0">
                <a:solidFill>
                  <a:srgbClr val="FFFFFF"/>
                </a:solidFill>
                <a:latin typeface="Verdana"/>
                <a:cs typeface="Verdana"/>
              </a:rPr>
              <a:t>Crazy </a:t>
            </a:r>
            <a:r>
              <a:rPr sz="1800" i="1" spc="-15" dirty="0">
                <a:solidFill>
                  <a:srgbClr val="FFFFFF"/>
                </a:solidFill>
                <a:latin typeface="Verdana"/>
                <a:cs typeface="Verdana"/>
              </a:rPr>
              <a:t>Diamond</a:t>
            </a:r>
            <a:r>
              <a:rPr lang="nl-BE" sz="1800" i="1" spc="-15" dirty="0">
                <a:solidFill>
                  <a:srgbClr val="FFFFFF"/>
                </a:solidFill>
                <a:latin typeface="Verdana"/>
                <a:cs typeface="Verdana"/>
              </a:rPr>
              <a:t>"</a:t>
            </a:r>
            <a:r>
              <a:rPr lang="nl-BE" sz="1800" i="1" spc="-155" dirty="0">
                <a:solidFill>
                  <a:srgbClr val="FFFFFF"/>
                </a:solidFill>
                <a:latin typeface="Verdana"/>
                <a:cs typeface="Verdana"/>
              </a:rPr>
              <a:t>.</a:t>
            </a:r>
          </a:p>
          <a:p>
            <a:pPr marL="298450" marR="5080" indent="-285750">
              <a:lnSpc>
                <a:spcPct val="100000"/>
              </a:lnSpc>
              <a:spcBef>
                <a:spcPts val="1035"/>
              </a:spcBef>
              <a:buFont typeface="Arial" panose="020B0604020202020204" pitchFamily="34" charset="0"/>
              <a:buChar char="•"/>
            </a:pPr>
            <a:r>
              <a:rPr sz="1800" i="1" spc="-85" dirty="0">
                <a:solidFill>
                  <a:srgbClr val="FFFFFF"/>
                </a:solidFill>
                <a:latin typeface="Verdana"/>
                <a:cs typeface="Verdana"/>
              </a:rPr>
              <a:t>Pink</a:t>
            </a:r>
            <a:r>
              <a:rPr sz="1800" i="1" spc="-145" dirty="0">
                <a:solidFill>
                  <a:srgbClr val="FFFFFF"/>
                </a:solidFill>
                <a:latin typeface="Verdana"/>
                <a:cs typeface="Verdana"/>
              </a:rPr>
              <a:t> </a:t>
            </a:r>
            <a:r>
              <a:rPr sz="1800" i="1" spc="-45" dirty="0">
                <a:solidFill>
                  <a:srgbClr val="FFFFFF"/>
                </a:solidFill>
                <a:latin typeface="Verdana"/>
                <a:cs typeface="Verdana"/>
              </a:rPr>
              <a:t>Floyd</a:t>
            </a:r>
            <a:r>
              <a:rPr sz="1800" i="1" spc="-140" dirty="0">
                <a:solidFill>
                  <a:srgbClr val="FFFFFF"/>
                </a:solidFill>
                <a:latin typeface="Verdana"/>
                <a:cs typeface="Verdana"/>
              </a:rPr>
              <a:t> </a:t>
            </a:r>
            <a:r>
              <a:rPr sz="1800" i="1" spc="-185" dirty="0">
                <a:solidFill>
                  <a:srgbClr val="FFFFFF"/>
                </a:solidFill>
                <a:latin typeface="Verdana"/>
                <a:cs typeface="Verdana"/>
              </a:rPr>
              <a:t>is</a:t>
            </a:r>
            <a:r>
              <a:rPr sz="1800" i="1" spc="-150" dirty="0">
                <a:solidFill>
                  <a:srgbClr val="FFFFFF"/>
                </a:solidFill>
                <a:latin typeface="Verdana"/>
                <a:cs typeface="Verdana"/>
              </a:rPr>
              <a:t> </a:t>
            </a:r>
            <a:r>
              <a:rPr sz="1800" i="1" spc="25" dirty="0">
                <a:solidFill>
                  <a:srgbClr val="FFFFFF"/>
                </a:solidFill>
                <a:latin typeface="Verdana"/>
                <a:cs typeface="Verdana"/>
              </a:rPr>
              <a:t>actief</a:t>
            </a:r>
            <a:r>
              <a:rPr sz="1800" i="1" spc="-140" dirty="0">
                <a:solidFill>
                  <a:srgbClr val="FFFFFF"/>
                </a:solidFill>
                <a:latin typeface="Verdana"/>
                <a:cs typeface="Verdana"/>
              </a:rPr>
              <a:t> </a:t>
            </a:r>
            <a:r>
              <a:rPr sz="1800" i="1" spc="-114" dirty="0">
                <a:solidFill>
                  <a:srgbClr val="FFFFFF"/>
                </a:solidFill>
                <a:latin typeface="Verdana"/>
                <a:cs typeface="Verdana"/>
              </a:rPr>
              <a:t>sinds</a:t>
            </a:r>
            <a:r>
              <a:rPr sz="1800" i="1" spc="-125" dirty="0">
                <a:solidFill>
                  <a:srgbClr val="FFFFFF"/>
                </a:solidFill>
                <a:latin typeface="Verdana"/>
                <a:cs typeface="Verdana"/>
              </a:rPr>
              <a:t> </a:t>
            </a:r>
            <a:r>
              <a:rPr sz="1800" i="1" spc="-155" dirty="0">
                <a:solidFill>
                  <a:srgbClr val="FFFFFF"/>
                </a:solidFill>
                <a:latin typeface="Verdana"/>
                <a:cs typeface="Verdana"/>
              </a:rPr>
              <a:t>1965</a:t>
            </a:r>
            <a:r>
              <a:rPr sz="1800" i="1" spc="-114" dirty="0">
                <a:solidFill>
                  <a:srgbClr val="FFFFFF"/>
                </a:solidFill>
                <a:latin typeface="Verdana"/>
                <a:cs typeface="Verdana"/>
              </a:rPr>
              <a:t> </a:t>
            </a:r>
            <a:r>
              <a:rPr sz="1800" i="1" spc="20" dirty="0">
                <a:solidFill>
                  <a:srgbClr val="FFFFFF"/>
                </a:solidFill>
                <a:latin typeface="Verdana"/>
                <a:cs typeface="Verdana"/>
              </a:rPr>
              <a:t>en</a:t>
            </a:r>
            <a:r>
              <a:rPr sz="1800" i="1" spc="-114" dirty="0">
                <a:solidFill>
                  <a:srgbClr val="FFFFFF"/>
                </a:solidFill>
                <a:latin typeface="Verdana"/>
                <a:cs typeface="Verdana"/>
              </a:rPr>
              <a:t> </a:t>
            </a:r>
            <a:r>
              <a:rPr sz="1800" i="1" spc="25" dirty="0">
                <a:solidFill>
                  <a:srgbClr val="FFFFFF"/>
                </a:solidFill>
                <a:latin typeface="Verdana"/>
                <a:cs typeface="Verdana"/>
              </a:rPr>
              <a:t>Anastacia</a:t>
            </a:r>
            <a:r>
              <a:rPr sz="1800" i="1" spc="-145" dirty="0">
                <a:solidFill>
                  <a:srgbClr val="FFFFFF"/>
                </a:solidFill>
                <a:latin typeface="Verdana"/>
                <a:cs typeface="Verdana"/>
              </a:rPr>
              <a:t> </a:t>
            </a:r>
            <a:r>
              <a:rPr sz="1800" i="1" spc="-75" dirty="0">
                <a:solidFill>
                  <a:srgbClr val="FFFFFF"/>
                </a:solidFill>
                <a:latin typeface="Verdana"/>
                <a:cs typeface="Verdana"/>
              </a:rPr>
              <a:t>zingt</a:t>
            </a:r>
            <a:r>
              <a:rPr sz="1800" i="1" spc="-135" dirty="0">
                <a:solidFill>
                  <a:srgbClr val="FFFFFF"/>
                </a:solidFill>
                <a:latin typeface="Verdana"/>
                <a:cs typeface="Verdana"/>
              </a:rPr>
              <a:t> </a:t>
            </a:r>
            <a:r>
              <a:rPr sz="1800" i="1" dirty="0">
                <a:solidFill>
                  <a:srgbClr val="FFFFFF"/>
                </a:solidFill>
                <a:latin typeface="Verdana"/>
                <a:cs typeface="Verdana"/>
              </a:rPr>
              <a:t>pas</a:t>
            </a:r>
            <a:r>
              <a:rPr sz="1800" i="1" spc="-135" dirty="0">
                <a:solidFill>
                  <a:srgbClr val="FFFFFF"/>
                </a:solidFill>
                <a:latin typeface="Verdana"/>
                <a:cs typeface="Verdana"/>
              </a:rPr>
              <a:t> </a:t>
            </a:r>
            <a:r>
              <a:rPr sz="1800" i="1" spc="15" dirty="0" err="1">
                <a:solidFill>
                  <a:srgbClr val="FFFFFF"/>
                </a:solidFill>
                <a:latin typeface="Verdana"/>
                <a:cs typeface="Verdana"/>
              </a:rPr>
              <a:t>vanaf</a:t>
            </a:r>
            <a:r>
              <a:rPr sz="1800" i="1" spc="-120" dirty="0">
                <a:solidFill>
                  <a:srgbClr val="FFFFFF"/>
                </a:solidFill>
                <a:latin typeface="Verdana"/>
                <a:cs typeface="Verdana"/>
              </a:rPr>
              <a:t> </a:t>
            </a:r>
            <a:r>
              <a:rPr sz="1800" i="1" spc="-155" dirty="0">
                <a:solidFill>
                  <a:srgbClr val="FFFFFF"/>
                </a:solidFill>
                <a:latin typeface="Verdana"/>
                <a:cs typeface="Verdana"/>
              </a:rPr>
              <a:t>1999</a:t>
            </a:r>
            <a:r>
              <a:rPr lang="nl-BE" sz="1800" i="1" spc="-155" dirty="0">
                <a:solidFill>
                  <a:srgbClr val="FFFFFF"/>
                </a:solidFill>
                <a:latin typeface="Verdana"/>
                <a:cs typeface="Verdana"/>
              </a:rPr>
              <a:t>.</a:t>
            </a:r>
            <a:endParaRPr sz="1800" dirty="0">
              <a:latin typeface="Verdana"/>
              <a:cs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2195195"/>
            <a:chOff x="-4762" y="0"/>
            <a:chExt cx="12201525" cy="2195195"/>
          </a:xfrm>
        </p:grpSpPr>
        <p:pic>
          <p:nvPicPr>
            <p:cNvPr id="3" name="object 3"/>
            <p:cNvPicPr/>
            <p:nvPr/>
          </p:nvPicPr>
          <p:blipFill>
            <a:blip r:embed="rId2" cstate="print"/>
            <a:stretch>
              <a:fillRect/>
            </a:stretch>
          </p:blipFill>
          <p:spPr>
            <a:xfrm>
              <a:off x="0" y="0"/>
              <a:ext cx="12192000" cy="2185416"/>
            </a:xfrm>
            <a:prstGeom prst="rect">
              <a:avLst/>
            </a:prstGeom>
          </p:spPr>
        </p:pic>
        <p:sp>
          <p:nvSpPr>
            <p:cNvPr id="4" name="object 4"/>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5" name="object 5"/>
            <p:cNvPicPr/>
            <p:nvPr/>
          </p:nvPicPr>
          <p:blipFill>
            <a:blip r:embed="rId3" cstate="print"/>
            <a:stretch>
              <a:fillRect/>
            </a:stretch>
          </p:blipFill>
          <p:spPr>
            <a:xfrm>
              <a:off x="542544" y="554748"/>
              <a:ext cx="1613916" cy="1168895"/>
            </a:xfrm>
            <a:prstGeom prst="rect">
              <a:avLst/>
            </a:prstGeom>
          </p:spPr>
        </p:pic>
      </p:grpSp>
      <p:sp>
        <p:nvSpPr>
          <p:cNvPr id="6" name="object 6"/>
          <p:cNvSpPr txBox="1"/>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z="4000" b="1" spc="-295" dirty="0">
                <a:solidFill>
                  <a:srgbClr val="FDFDFD"/>
                </a:solidFill>
                <a:latin typeface="Tahoma"/>
                <a:cs typeface="Tahoma"/>
              </a:rPr>
              <a:t>0NF</a:t>
            </a:r>
            <a:endParaRPr sz="4000">
              <a:latin typeface="Tahoma"/>
              <a:cs typeface="Tahoma"/>
            </a:endParaRPr>
          </a:p>
        </p:txBody>
      </p:sp>
      <p:graphicFrame>
        <p:nvGraphicFramePr>
          <p:cNvPr id="7" name="object 7"/>
          <p:cNvGraphicFramePr>
            <a:graphicFrameLocks noGrp="1"/>
          </p:cNvGraphicFramePr>
          <p:nvPr>
            <p:extLst>
              <p:ext uri="{D42A27DB-BD31-4B8C-83A1-F6EECF244321}">
                <p14:modId xmlns:p14="http://schemas.microsoft.com/office/powerpoint/2010/main" val="2234593304"/>
              </p:ext>
            </p:extLst>
          </p:nvPr>
        </p:nvGraphicFramePr>
        <p:xfrm>
          <a:off x="381000" y="2945383"/>
          <a:ext cx="11429999" cy="2291078"/>
        </p:xfrm>
        <a:graphic>
          <a:graphicData uri="http://schemas.openxmlformats.org/drawingml/2006/table">
            <a:tbl>
              <a:tblPr firstRow="1" bandRow="1">
                <a:tableStyleId>{2D5ABB26-0587-4C30-8999-92F81FD0307C}</a:tableStyleId>
              </a:tblPr>
              <a:tblGrid>
                <a:gridCol w="4724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2133599">
                  <a:extLst>
                    <a:ext uri="{9D8B030D-6E8A-4147-A177-3AD203B41FA5}">
                      <a16:colId xmlns:a16="http://schemas.microsoft.com/office/drawing/2014/main" val="20004"/>
                    </a:ext>
                  </a:extLst>
                </a:gridCol>
              </a:tblGrid>
              <a:tr h="370839">
                <a:tc>
                  <a:txBody>
                    <a:bodyPr/>
                    <a:lstStyle/>
                    <a:p>
                      <a:pPr marL="91440">
                        <a:lnSpc>
                          <a:spcPct val="100000"/>
                        </a:lnSpc>
                        <a:spcBef>
                          <a:spcPts val="330"/>
                        </a:spcBef>
                      </a:pPr>
                      <a:r>
                        <a:rPr sz="1800" b="1" spc="-15" dirty="0">
                          <a:solidFill>
                            <a:srgbClr val="FFFFFF"/>
                          </a:solidFill>
                          <a:latin typeface="Tahoma"/>
                          <a:cs typeface="Tahoma"/>
                        </a:rPr>
                        <a:t>Album</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0" dirty="0">
                          <a:solidFill>
                            <a:srgbClr val="FFFFFF"/>
                          </a:solidFill>
                          <a:latin typeface="Tahoma"/>
                          <a:cs typeface="Tahoma"/>
                        </a:rPr>
                        <a:t>Jaar</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640080">
                <a:tc>
                  <a:txBody>
                    <a:bodyPr/>
                    <a:lstStyle/>
                    <a:p>
                      <a:pPr marL="91440" marR="148590">
                        <a:lnSpc>
                          <a:spcPct val="100000"/>
                        </a:lnSpc>
                        <a:spcBef>
                          <a:spcPts val="330"/>
                        </a:spcBef>
                      </a:pPr>
                      <a:r>
                        <a:rPr sz="1800" spc="20" dirty="0">
                          <a:latin typeface="Verdana"/>
                          <a:cs typeface="Verdana"/>
                        </a:rPr>
                        <a:t>A</a:t>
                      </a:r>
                      <a:r>
                        <a:rPr sz="1800" spc="-10" dirty="0">
                          <a:latin typeface="Verdana"/>
                          <a:cs typeface="Verdana"/>
                        </a:rPr>
                        <a:t>na</a:t>
                      </a:r>
                      <a:r>
                        <a:rPr sz="1800" spc="-5" dirty="0">
                          <a:latin typeface="Verdana"/>
                          <a:cs typeface="Verdana"/>
                        </a:rPr>
                        <a:t>s</a:t>
                      </a:r>
                      <a:r>
                        <a:rPr sz="1800" spc="-15" dirty="0">
                          <a:latin typeface="Verdana"/>
                          <a:cs typeface="Verdana"/>
                        </a:rPr>
                        <a:t>t</a:t>
                      </a:r>
                      <a:r>
                        <a:rPr sz="1800" spc="-10" dirty="0">
                          <a:latin typeface="Verdana"/>
                          <a:cs typeface="Verdana"/>
                        </a:rPr>
                        <a:t>a</a:t>
                      </a:r>
                      <a:r>
                        <a:rPr sz="1800" spc="-5" dirty="0">
                          <a:latin typeface="Verdana"/>
                          <a:cs typeface="Verdana"/>
                        </a:rPr>
                        <a:t>s</a:t>
                      </a:r>
                      <a:r>
                        <a:rPr sz="1800" spc="-15" dirty="0">
                          <a:latin typeface="Verdana"/>
                          <a:cs typeface="Verdana"/>
                        </a:rPr>
                        <a:t>t</a:t>
                      </a:r>
                      <a:r>
                        <a:rPr sz="1800" spc="20" dirty="0">
                          <a:latin typeface="Verdana"/>
                          <a:cs typeface="Verdana"/>
                        </a:rPr>
                        <a:t>i</a:t>
                      </a:r>
                      <a:r>
                        <a:rPr sz="1800" dirty="0">
                          <a:latin typeface="Verdana"/>
                          <a:cs typeface="Verdana"/>
                        </a:rPr>
                        <a:t>a</a:t>
                      </a:r>
                      <a:r>
                        <a:rPr sz="1800" spc="-140" dirty="0">
                          <a:latin typeface="Verdana"/>
                          <a:cs typeface="Verdana"/>
                        </a:rPr>
                        <a:t> </a:t>
                      </a:r>
                      <a:r>
                        <a:rPr sz="1800" spc="-35" dirty="0">
                          <a:latin typeface="Verdana"/>
                          <a:cs typeface="Verdana"/>
                        </a:rPr>
                        <a:t>(</a:t>
                      </a:r>
                      <a:r>
                        <a:rPr sz="1800" spc="-5" dirty="0">
                          <a:latin typeface="Verdana"/>
                          <a:cs typeface="Verdana"/>
                        </a:rPr>
                        <a:t>199</a:t>
                      </a:r>
                      <a:r>
                        <a:rPr sz="1800" spc="5" dirty="0">
                          <a:latin typeface="Verdana"/>
                          <a:cs typeface="Verdana"/>
                        </a:rPr>
                        <a:t>9</a:t>
                      </a:r>
                      <a:r>
                        <a:rPr sz="1800" dirty="0">
                          <a:latin typeface="Verdana"/>
                          <a:cs typeface="Verdana"/>
                        </a:rPr>
                        <a:t>)</a:t>
                      </a:r>
                      <a:r>
                        <a:rPr sz="1800" spc="-90" dirty="0">
                          <a:latin typeface="Verdana"/>
                          <a:cs typeface="Verdana"/>
                        </a:rPr>
                        <a:t> </a:t>
                      </a:r>
                      <a:r>
                        <a:rPr sz="1800" dirty="0">
                          <a:latin typeface="Verdana"/>
                          <a:cs typeface="Verdana"/>
                        </a:rPr>
                        <a:t>–</a:t>
                      </a:r>
                      <a:r>
                        <a:rPr sz="1800" spc="-130" dirty="0">
                          <a:latin typeface="Verdana"/>
                          <a:cs typeface="Verdana"/>
                        </a:rPr>
                        <a:t> </a:t>
                      </a: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  </a:t>
                      </a:r>
                      <a:r>
                        <a:rPr sz="1800" spc="-55" dirty="0">
                          <a:latin typeface="Verdana"/>
                          <a:cs typeface="Verdana"/>
                        </a:rPr>
                        <a:t>kind</a:t>
                      </a:r>
                      <a:endParaRPr sz="1800" dirty="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150"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20" dirty="0">
                          <a:latin typeface="Verdana"/>
                          <a:cs typeface="Verdana"/>
                        </a:rPr>
                        <a:t>I</a:t>
                      </a:r>
                      <a:r>
                        <a:rPr sz="1800" spc="-5" dirty="0">
                          <a:latin typeface="Verdana"/>
                          <a:cs typeface="Verdana"/>
                        </a:rPr>
                        <a:t>’</a:t>
                      </a:r>
                      <a:r>
                        <a:rPr sz="1800" dirty="0">
                          <a:latin typeface="Verdana"/>
                          <a:cs typeface="Verdana"/>
                        </a:rPr>
                        <a:t>m</a:t>
                      </a:r>
                      <a:r>
                        <a:rPr sz="1800" spc="-150" dirty="0">
                          <a:latin typeface="Verdana"/>
                          <a:cs typeface="Verdana"/>
                        </a:rPr>
                        <a:t> </a:t>
                      </a:r>
                      <a:r>
                        <a:rPr sz="1800" dirty="0">
                          <a:latin typeface="Verdana"/>
                          <a:cs typeface="Verdana"/>
                        </a:rPr>
                        <a:t>o</a:t>
                      </a:r>
                      <a:r>
                        <a:rPr sz="1800" spc="-5" dirty="0">
                          <a:latin typeface="Verdana"/>
                          <a:cs typeface="Verdana"/>
                        </a:rPr>
                        <a:t>u</a:t>
                      </a:r>
                      <a:r>
                        <a:rPr sz="1800" spc="-15" dirty="0">
                          <a:latin typeface="Verdana"/>
                          <a:cs typeface="Verdana"/>
                        </a:rPr>
                        <a:t>tt</a:t>
                      </a:r>
                      <a:r>
                        <a:rPr sz="1800" dirty="0">
                          <a:latin typeface="Verdana"/>
                          <a:cs typeface="Verdana"/>
                        </a:rPr>
                        <a:t>a</a:t>
                      </a:r>
                      <a:r>
                        <a:rPr sz="1800" spc="-114" dirty="0">
                          <a:latin typeface="Verdana"/>
                          <a:cs typeface="Verdana"/>
                        </a:rPr>
                        <a:t> </a:t>
                      </a:r>
                      <a:r>
                        <a:rPr sz="1800" spc="10" dirty="0">
                          <a:latin typeface="Verdana"/>
                          <a:cs typeface="Verdana"/>
                        </a:rPr>
                        <a:t>l</a:t>
                      </a:r>
                      <a:r>
                        <a:rPr sz="1800" dirty="0">
                          <a:latin typeface="Verdana"/>
                          <a:cs typeface="Verdana"/>
                        </a:rPr>
                        <a:t>o</a:t>
                      </a:r>
                      <a:r>
                        <a:rPr sz="1800" spc="15" dirty="0">
                          <a:latin typeface="Verdana"/>
                          <a:cs typeface="Verdana"/>
                        </a:rPr>
                        <a:t>v</a:t>
                      </a:r>
                      <a:r>
                        <a:rPr sz="1800" dirty="0">
                          <a:latin typeface="Verdana"/>
                          <a:cs typeface="Verdana"/>
                        </a:rPr>
                        <a:t>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marR="732790">
                        <a:lnSpc>
                          <a:spcPct val="100000"/>
                        </a:lnSpc>
                        <a:spcBef>
                          <a:spcPts val="330"/>
                        </a:spcBef>
                      </a:pPr>
                      <a:r>
                        <a:rPr sz="1800" dirty="0">
                          <a:latin typeface="Verdana"/>
                          <a:cs typeface="Verdana"/>
                        </a:rPr>
                        <a:t>Co</a:t>
                      </a:r>
                      <a:r>
                        <a:rPr sz="1800" spc="-35" dirty="0">
                          <a:latin typeface="Verdana"/>
                          <a:cs typeface="Verdana"/>
                        </a:rPr>
                        <a:t>w</a:t>
                      </a:r>
                      <a:r>
                        <a:rPr sz="1800" spc="-5" dirty="0">
                          <a:latin typeface="Verdana"/>
                          <a:cs typeface="Verdana"/>
                        </a:rPr>
                        <a:t>b</a:t>
                      </a:r>
                      <a:r>
                        <a:rPr sz="1800" spc="-10" dirty="0">
                          <a:latin typeface="Verdana"/>
                          <a:cs typeface="Verdana"/>
                        </a:rPr>
                        <a:t>o</a:t>
                      </a:r>
                      <a:r>
                        <a:rPr sz="1800" spc="-5" dirty="0">
                          <a:latin typeface="Verdana"/>
                          <a:cs typeface="Verdana"/>
                        </a:rPr>
                        <a:t>y</a:t>
                      </a:r>
                      <a:r>
                        <a:rPr sz="1800" dirty="0">
                          <a:latin typeface="Verdana"/>
                          <a:cs typeface="Verdana"/>
                        </a:rPr>
                        <a:t>s</a:t>
                      </a:r>
                      <a:r>
                        <a:rPr sz="1800" spc="-105" dirty="0">
                          <a:latin typeface="Verdana"/>
                          <a:cs typeface="Verdana"/>
                        </a:rPr>
                        <a:t> </a:t>
                      </a:r>
                      <a:r>
                        <a:rPr sz="1800" dirty="0">
                          <a:latin typeface="Verdana"/>
                          <a:cs typeface="Verdana"/>
                        </a:rPr>
                        <a:t>&amp;  </a:t>
                      </a:r>
                      <a:r>
                        <a:rPr sz="1800" spc="-160" dirty="0">
                          <a:latin typeface="Verdana"/>
                          <a:cs typeface="Verdana"/>
                        </a:rPr>
                        <a:t>Kisses</a:t>
                      </a:r>
                      <a:endParaRPr sz="1800" dirty="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640079">
                <a:tc>
                  <a:txBody>
                    <a:bodyPr/>
                    <a:lstStyle/>
                    <a:p>
                      <a:pPr marL="91440">
                        <a:lnSpc>
                          <a:spcPct val="100000"/>
                        </a:lnSpc>
                        <a:spcBef>
                          <a:spcPts val="330"/>
                        </a:spcBef>
                      </a:pPr>
                      <a:r>
                        <a:rPr sz="1800" dirty="0">
                          <a:latin typeface="Verdana"/>
                          <a:cs typeface="Verdana"/>
                        </a:rPr>
                        <a:t>P</a:t>
                      </a:r>
                      <a:r>
                        <a:rPr sz="1800" spc="25" dirty="0">
                          <a:latin typeface="Verdana"/>
                          <a:cs typeface="Verdana"/>
                        </a:rPr>
                        <a:t>i</a:t>
                      </a:r>
                      <a:r>
                        <a:rPr sz="1800" spc="-10" dirty="0">
                          <a:latin typeface="Verdana"/>
                          <a:cs typeface="Verdana"/>
                        </a:rPr>
                        <a:t>n</a:t>
                      </a:r>
                      <a:r>
                        <a:rPr sz="1800" dirty="0">
                          <a:latin typeface="Verdana"/>
                          <a:cs typeface="Verdana"/>
                        </a:rPr>
                        <a:t>k</a:t>
                      </a:r>
                      <a:r>
                        <a:rPr sz="1800" spc="-160" dirty="0">
                          <a:latin typeface="Verdana"/>
                          <a:cs typeface="Verdana"/>
                        </a:rPr>
                        <a:t> </a:t>
                      </a:r>
                      <a:r>
                        <a:rPr sz="1800" dirty="0">
                          <a:latin typeface="Verdana"/>
                          <a:cs typeface="Verdana"/>
                        </a:rPr>
                        <a:t>F</a:t>
                      </a:r>
                      <a:r>
                        <a:rPr sz="1800" spc="10" dirty="0">
                          <a:latin typeface="Verdana"/>
                          <a:cs typeface="Verdana"/>
                        </a:rPr>
                        <a:t>l</a:t>
                      </a:r>
                      <a:r>
                        <a:rPr sz="1800" dirty="0">
                          <a:latin typeface="Verdana"/>
                          <a:cs typeface="Verdana"/>
                        </a:rPr>
                        <a:t>o</a:t>
                      </a:r>
                      <a:r>
                        <a:rPr sz="1800" spc="-10" dirty="0">
                          <a:latin typeface="Verdana"/>
                          <a:cs typeface="Verdana"/>
                        </a:rPr>
                        <a:t>y</a:t>
                      </a:r>
                      <a:r>
                        <a:rPr sz="1800" dirty="0">
                          <a:latin typeface="Verdana"/>
                          <a:cs typeface="Verdana"/>
                        </a:rPr>
                        <a:t>d</a:t>
                      </a:r>
                      <a:r>
                        <a:rPr sz="1800" spc="-135" dirty="0">
                          <a:latin typeface="Verdana"/>
                          <a:cs typeface="Verdana"/>
                        </a:rPr>
                        <a:t> </a:t>
                      </a:r>
                      <a:r>
                        <a:rPr sz="1800" spc="-45" dirty="0">
                          <a:latin typeface="Verdana"/>
                          <a:cs typeface="Verdana"/>
                        </a:rPr>
                        <a:t>(</a:t>
                      </a:r>
                      <a:r>
                        <a:rPr sz="1800" spc="-5" dirty="0">
                          <a:latin typeface="Verdana"/>
                          <a:cs typeface="Verdana"/>
                        </a:rPr>
                        <a:t>196</a:t>
                      </a:r>
                      <a:r>
                        <a:rPr sz="1800" spc="5" dirty="0">
                          <a:latin typeface="Verdana"/>
                          <a:cs typeface="Verdana"/>
                        </a:rPr>
                        <a:t>5</a:t>
                      </a:r>
                      <a:r>
                        <a:rPr sz="1800" dirty="0">
                          <a:latin typeface="Verdana"/>
                          <a:cs typeface="Verdana"/>
                        </a:rPr>
                        <a:t>)</a:t>
                      </a:r>
                      <a:r>
                        <a:rPr sz="1800" spc="-85" dirty="0">
                          <a:latin typeface="Verdana"/>
                          <a:cs typeface="Verdana"/>
                        </a:rPr>
                        <a:t> </a:t>
                      </a:r>
                      <a:r>
                        <a:rPr sz="1800" dirty="0">
                          <a:latin typeface="Verdana"/>
                          <a:cs typeface="Verdana"/>
                        </a:rPr>
                        <a:t>–</a:t>
                      </a:r>
                      <a:r>
                        <a:rPr sz="1800" spc="-145" dirty="0">
                          <a:latin typeface="Verdana"/>
                          <a:cs typeface="Verdana"/>
                        </a:rPr>
                        <a:t> </a:t>
                      </a:r>
                      <a:r>
                        <a:rPr sz="1800" spc="-50" dirty="0">
                          <a:latin typeface="Verdana"/>
                          <a:cs typeface="Verdana"/>
                        </a:rPr>
                        <a:t>W</a:t>
                      </a:r>
                      <a:r>
                        <a:rPr sz="1800" spc="20" dirty="0">
                          <a:latin typeface="Verdana"/>
                          <a:cs typeface="Verdana"/>
                        </a:rPr>
                        <a:t>i</a:t>
                      </a:r>
                      <a:r>
                        <a:rPr sz="1800" spc="-5" dirty="0">
                          <a:latin typeface="Verdana"/>
                          <a:cs typeface="Verdana"/>
                        </a:rPr>
                        <a:t>s</a:t>
                      </a:r>
                      <a:r>
                        <a:rPr sz="1800" dirty="0">
                          <a:latin typeface="Verdana"/>
                          <a:cs typeface="Verdana"/>
                        </a:rPr>
                        <a:t>h</a:t>
                      </a:r>
                      <a:r>
                        <a:rPr sz="1800" spc="-10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lang="nl-BE" sz="1800" dirty="0">
                          <a:latin typeface="Verdana"/>
                          <a:cs typeface="Verdana"/>
                        </a:rPr>
                        <a:t> </a:t>
                      </a:r>
                      <a:r>
                        <a:rPr sz="1800" spc="-15" dirty="0">
                          <a:latin typeface="Verdana"/>
                          <a:cs typeface="Verdana"/>
                        </a:rPr>
                        <a:t>were</a:t>
                      </a:r>
                      <a:r>
                        <a:rPr sz="1800" spc="-135" dirty="0">
                          <a:latin typeface="Verdana"/>
                          <a:cs typeface="Verdana"/>
                        </a:rPr>
                        <a:t> </a:t>
                      </a:r>
                      <a:r>
                        <a:rPr sz="1800" spc="-25" dirty="0">
                          <a:latin typeface="Verdana"/>
                          <a:cs typeface="Verdana"/>
                        </a:rPr>
                        <a:t>here</a:t>
                      </a:r>
                      <a:endParaRPr sz="1800" dirty="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150" dirty="0">
                          <a:latin typeface="Verdana"/>
                          <a:cs typeface="Verdana"/>
                        </a:rPr>
                        <a:t>1975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5" dirty="0">
                          <a:latin typeface="Verdana"/>
                          <a:cs typeface="Verdana"/>
                        </a:rPr>
                        <a:t>Sh</a:t>
                      </a:r>
                      <a:r>
                        <a:rPr sz="1800" spc="15" dirty="0">
                          <a:latin typeface="Verdana"/>
                          <a:cs typeface="Verdana"/>
                        </a:rPr>
                        <a:t>i</a:t>
                      </a:r>
                      <a:r>
                        <a:rPr sz="1800" spc="-10" dirty="0">
                          <a:latin typeface="Verdana"/>
                          <a:cs typeface="Verdana"/>
                        </a:rPr>
                        <a:t>n</a:t>
                      </a:r>
                      <a:r>
                        <a:rPr sz="1800" dirty="0">
                          <a:latin typeface="Verdana"/>
                          <a:cs typeface="Verdana"/>
                        </a:rPr>
                        <a:t>e</a:t>
                      </a:r>
                      <a:r>
                        <a:rPr sz="1800" spc="-140" dirty="0">
                          <a:latin typeface="Verdana"/>
                          <a:cs typeface="Verdana"/>
                        </a:rPr>
                        <a:t> </a:t>
                      </a:r>
                      <a:r>
                        <a:rPr sz="1800" dirty="0">
                          <a:latin typeface="Verdana"/>
                          <a:cs typeface="Verdana"/>
                        </a:rPr>
                        <a:t>on</a:t>
                      </a:r>
                      <a:r>
                        <a:rPr sz="1800" spc="-13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endParaRPr sz="1800">
                        <a:latin typeface="Verdana"/>
                        <a:cs typeface="Verdana"/>
                      </a:endParaRPr>
                    </a:p>
                    <a:p>
                      <a:pPr marL="92075">
                        <a:lnSpc>
                          <a:spcPct val="100000"/>
                        </a:lnSpc>
                      </a:pPr>
                      <a:r>
                        <a:rPr sz="1800" dirty="0">
                          <a:latin typeface="Verdana"/>
                          <a:cs typeface="Verdana"/>
                        </a:rPr>
                        <a:t>cr</a:t>
                      </a:r>
                      <a:r>
                        <a:rPr sz="1800" spc="-15" dirty="0">
                          <a:latin typeface="Verdana"/>
                          <a:cs typeface="Verdana"/>
                        </a:rPr>
                        <a:t>a</a:t>
                      </a:r>
                      <a:r>
                        <a:rPr sz="1800" dirty="0">
                          <a:latin typeface="Verdana"/>
                          <a:cs typeface="Verdana"/>
                        </a:rPr>
                        <a:t>zy</a:t>
                      </a:r>
                      <a:r>
                        <a:rPr sz="1800" spc="-145" dirty="0">
                          <a:latin typeface="Verdana"/>
                          <a:cs typeface="Verdana"/>
                        </a:rPr>
                        <a:t> </a:t>
                      </a:r>
                      <a:r>
                        <a:rPr sz="1800" spc="-5" dirty="0">
                          <a:latin typeface="Verdana"/>
                          <a:cs typeface="Verdana"/>
                        </a:rPr>
                        <a:t>d</a:t>
                      </a:r>
                      <a:r>
                        <a:rPr sz="1800" spc="20" dirty="0">
                          <a:latin typeface="Verdana"/>
                          <a:cs typeface="Verdana"/>
                        </a:rPr>
                        <a:t>i</a:t>
                      </a:r>
                      <a:r>
                        <a:rPr sz="1800" spc="-10" dirty="0">
                          <a:latin typeface="Verdana"/>
                          <a:cs typeface="Verdana"/>
                        </a:rPr>
                        <a:t>a</a:t>
                      </a:r>
                      <a:r>
                        <a:rPr sz="1800" dirty="0">
                          <a:latin typeface="Verdana"/>
                          <a:cs typeface="Verdana"/>
                        </a:rPr>
                        <a:t>mo</a:t>
                      </a:r>
                      <a:r>
                        <a:rPr sz="1800" spc="-15"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640080">
                <a:tc>
                  <a:txBody>
                    <a:bodyPr/>
                    <a:lstStyle/>
                    <a:p>
                      <a:pPr marL="91440" marR="251460">
                        <a:lnSpc>
                          <a:spcPct val="100000"/>
                        </a:lnSpc>
                        <a:spcBef>
                          <a:spcPts val="330"/>
                        </a:spcBef>
                      </a:pPr>
                      <a:r>
                        <a:rPr sz="1800" spc="20" dirty="0">
                          <a:latin typeface="Verdana"/>
                          <a:cs typeface="Verdana"/>
                        </a:rPr>
                        <a:t>A</a:t>
                      </a:r>
                      <a:r>
                        <a:rPr sz="1800" spc="-10" dirty="0">
                          <a:latin typeface="Verdana"/>
                          <a:cs typeface="Verdana"/>
                        </a:rPr>
                        <a:t>na</a:t>
                      </a:r>
                      <a:r>
                        <a:rPr sz="1800" spc="-5" dirty="0">
                          <a:latin typeface="Verdana"/>
                          <a:cs typeface="Verdana"/>
                        </a:rPr>
                        <a:t>s</a:t>
                      </a:r>
                      <a:r>
                        <a:rPr sz="1800" spc="-15" dirty="0">
                          <a:latin typeface="Verdana"/>
                          <a:cs typeface="Verdana"/>
                        </a:rPr>
                        <a:t>t</a:t>
                      </a:r>
                      <a:r>
                        <a:rPr sz="1800" spc="-10" dirty="0">
                          <a:latin typeface="Verdana"/>
                          <a:cs typeface="Verdana"/>
                        </a:rPr>
                        <a:t>a</a:t>
                      </a:r>
                      <a:r>
                        <a:rPr sz="1800" spc="-5" dirty="0">
                          <a:latin typeface="Verdana"/>
                          <a:cs typeface="Verdana"/>
                        </a:rPr>
                        <a:t>s</a:t>
                      </a:r>
                      <a:r>
                        <a:rPr sz="1800" spc="15" dirty="0">
                          <a:latin typeface="Verdana"/>
                          <a:cs typeface="Verdana"/>
                        </a:rPr>
                        <a:t>i</a:t>
                      </a:r>
                      <a:r>
                        <a:rPr sz="1800" dirty="0">
                          <a:latin typeface="Verdana"/>
                          <a:cs typeface="Verdana"/>
                        </a:rPr>
                        <a:t>a</a:t>
                      </a:r>
                      <a:r>
                        <a:rPr sz="1800" spc="-150" dirty="0">
                          <a:latin typeface="Verdana"/>
                          <a:cs typeface="Verdana"/>
                        </a:rPr>
                        <a:t> </a:t>
                      </a:r>
                      <a:r>
                        <a:rPr sz="1800" spc="-40" dirty="0">
                          <a:latin typeface="Verdana"/>
                          <a:cs typeface="Verdana"/>
                        </a:rPr>
                        <a:t>(</a:t>
                      </a:r>
                      <a:r>
                        <a:rPr sz="1800" spc="-5" dirty="0">
                          <a:latin typeface="Verdana"/>
                          <a:cs typeface="Verdana"/>
                        </a:rPr>
                        <a:t>199</a:t>
                      </a:r>
                      <a:r>
                        <a:rPr sz="1800" spc="5" dirty="0">
                          <a:latin typeface="Verdana"/>
                          <a:cs typeface="Verdana"/>
                        </a:rPr>
                        <a:t>9</a:t>
                      </a:r>
                      <a:r>
                        <a:rPr sz="1800" dirty="0">
                          <a:latin typeface="Verdana"/>
                          <a:cs typeface="Verdana"/>
                        </a:rPr>
                        <a:t>)</a:t>
                      </a:r>
                      <a:r>
                        <a:rPr sz="1800" spc="-90" dirty="0">
                          <a:latin typeface="Verdana"/>
                          <a:cs typeface="Verdana"/>
                        </a:rPr>
                        <a:t> </a:t>
                      </a:r>
                      <a:r>
                        <a:rPr sz="1800" dirty="0">
                          <a:latin typeface="Verdana"/>
                          <a:cs typeface="Verdana"/>
                        </a:rPr>
                        <a:t>–</a:t>
                      </a:r>
                      <a:r>
                        <a:rPr sz="1800" spc="-130" dirty="0">
                          <a:latin typeface="Verdana"/>
                          <a:cs typeface="Verdana"/>
                        </a:rPr>
                        <a:t> </a:t>
                      </a:r>
                      <a:r>
                        <a:rPr sz="1800" dirty="0">
                          <a:latin typeface="Verdana"/>
                          <a:cs typeface="Verdana"/>
                        </a:rPr>
                        <a:t>Fre</a:t>
                      </a:r>
                      <a:r>
                        <a:rPr sz="1800" spc="-15" dirty="0">
                          <a:latin typeface="Verdana"/>
                          <a:cs typeface="Verdana"/>
                        </a:rPr>
                        <a:t>a</a:t>
                      </a:r>
                      <a:r>
                        <a:rPr sz="1800" dirty="0">
                          <a:latin typeface="Verdana"/>
                          <a:cs typeface="Verdana"/>
                        </a:rPr>
                        <a:t>k</a:t>
                      </a:r>
                      <a:r>
                        <a:rPr sz="1800" spc="-135" dirty="0">
                          <a:latin typeface="Verdana"/>
                          <a:cs typeface="Verdana"/>
                        </a:rPr>
                        <a:t> </a:t>
                      </a:r>
                      <a:r>
                        <a:rPr sz="1800" dirty="0">
                          <a:latin typeface="Verdana"/>
                          <a:cs typeface="Verdana"/>
                        </a:rPr>
                        <a:t>of  </a:t>
                      </a:r>
                      <a:r>
                        <a:rPr sz="1800" spc="-30" dirty="0">
                          <a:latin typeface="Verdana"/>
                          <a:cs typeface="Verdana"/>
                        </a:rPr>
                        <a:t>Nature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150" dirty="0">
                          <a:latin typeface="Verdana"/>
                          <a:cs typeface="Verdana"/>
                        </a:rPr>
                        <a:t>2001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Pa</a:t>
                      </a:r>
                      <a:r>
                        <a:rPr sz="1800" spc="20" dirty="0">
                          <a:latin typeface="Verdana"/>
                          <a:cs typeface="Verdana"/>
                        </a:rPr>
                        <a:t>i</a:t>
                      </a:r>
                      <a:r>
                        <a:rPr sz="1800" dirty="0">
                          <a:latin typeface="Verdana"/>
                          <a:cs typeface="Verdana"/>
                        </a:rPr>
                        <a:t>d</a:t>
                      </a:r>
                      <a:r>
                        <a:rPr sz="1800" spc="-155" dirty="0">
                          <a:latin typeface="Verdana"/>
                          <a:cs typeface="Verdana"/>
                        </a:rPr>
                        <a:t> </a:t>
                      </a:r>
                      <a:r>
                        <a:rPr sz="1800" dirty="0">
                          <a:latin typeface="Verdana"/>
                          <a:cs typeface="Verdana"/>
                        </a:rPr>
                        <a:t>my</a:t>
                      </a:r>
                      <a:r>
                        <a:rPr sz="1800" spc="-145" dirty="0">
                          <a:latin typeface="Verdana"/>
                          <a:cs typeface="Verdana"/>
                        </a:rPr>
                        <a:t> </a:t>
                      </a:r>
                      <a:r>
                        <a:rPr sz="1800" spc="-5" dirty="0">
                          <a:latin typeface="Verdana"/>
                          <a:cs typeface="Verdana"/>
                        </a:rPr>
                        <a:t>du</a:t>
                      </a:r>
                      <a:r>
                        <a:rPr sz="1800" spc="-10"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a:lnSpc>
                          <a:spcPct val="100000"/>
                        </a:lnSpc>
                      </a:pPr>
                      <a:endParaRPr sz="18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544" y="554748"/>
            <a:ext cx="1613916" cy="1168895"/>
          </a:xfrm>
          <a:prstGeom prst="rect">
            <a:avLst/>
          </a:prstGeom>
        </p:spPr>
      </p:pic>
      <p:sp>
        <p:nvSpPr>
          <p:cNvPr id="3" name="object 3"/>
          <p:cNvSpPr txBox="1">
            <a:spLocks noGrp="1"/>
          </p:cNvSpPr>
          <p:nvPr>
            <p:ph type="title"/>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pc="-295" dirty="0"/>
              <a:t>1NF</a:t>
            </a:r>
          </a:p>
        </p:txBody>
      </p:sp>
      <p:pic>
        <p:nvPicPr>
          <p:cNvPr id="4" name="object 4"/>
          <p:cNvPicPr/>
          <p:nvPr/>
        </p:nvPicPr>
        <p:blipFill>
          <a:blip r:embed="rId3" cstate="print"/>
          <a:stretch>
            <a:fillRect/>
          </a:stretch>
        </p:blipFill>
        <p:spPr>
          <a:xfrm>
            <a:off x="736091" y="2151888"/>
            <a:ext cx="10384535" cy="3566160"/>
          </a:xfrm>
          <a:prstGeom prst="rect">
            <a:avLst/>
          </a:prstGeom>
        </p:spPr>
      </p:pic>
      <p:sp>
        <p:nvSpPr>
          <p:cNvPr id="5" name="object 5"/>
          <p:cNvSpPr txBox="1"/>
          <p:nvPr/>
        </p:nvSpPr>
        <p:spPr>
          <a:xfrm>
            <a:off x="897432" y="2125979"/>
            <a:ext cx="9982200" cy="3416300"/>
          </a:xfrm>
          <a:prstGeom prst="rect">
            <a:avLst/>
          </a:prstGeom>
        </p:spPr>
        <p:txBody>
          <a:bodyPr vert="horz" wrap="square" lIns="0" tIns="144145" rIns="0" bIns="0" rtlCol="0">
            <a:spAutoFit/>
          </a:bodyPr>
          <a:lstStyle/>
          <a:p>
            <a:pPr marL="12700">
              <a:lnSpc>
                <a:spcPct val="100000"/>
              </a:lnSpc>
              <a:spcBef>
                <a:spcPts val="1135"/>
              </a:spcBef>
              <a:tabLst>
                <a:tab pos="355600" algn="l"/>
              </a:tabLst>
            </a:pPr>
            <a:r>
              <a:rPr sz="1800" spc="-200" dirty="0">
                <a:solidFill>
                  <a:srgbClr val="E84B21"/>
                </a:solidFill>
                <a:latin typeface="Microsoft Sans Serif"/>
                <a:cs typeface="Microsoft Sans Serif"/>
              </a:rPr>
              <a:t>🞅	</a:t>
            </a:r>
            <a:r>
              <a:rPr sz="1800" spc="-120" dirty="0">
                <a:solidFill>
                  <a:srgbClr val="FFFFFF"/>
                </a:solidFill>
                <a:latin typeface="Verdana"/>
                <a:cs typeface="Verdana"/>
              </a:rPr>
              <a:t>1N</a:t>
            </a:r>
            <a:r>
              <a:rPr sz="1800" spc="-95" dirty="0">
                <a:solidFill>
                  <a:srgbClr val="FFFFFF"/>
                </a:solidFill>
                <a:latin typeface="Verdana"/>
                <a:cs typeface="Verdana"/>
              </a:rPr>
              <a:t>F</a:t>
            </a:r>
            <a:r>
              <a:rPr sz="1800" spc="-130" dirty="0">
                <a:solidFill>
                  <a:srgbClr val="FFFFFF"/>
                </a:solidFill>
                <a:latin typeface="Verdana"/>
                <a:cs typeface="Verdana"/>
              </a:rPr>
              <a:t> </a:t>
            </a:r>
            <a:r>
              <a:rPr sz="1800" spc="-385" dirty="0">
                <a:solidFill>
                  <a:srgbClr val="FFFFFF"/>
                </a:solidFill>
                <a:latin typeface="Verdana"/>
                <a:cs typeface="Verdana"/>
              </a:rPr>
              <a:t>=</a:t>
            </a:r>
            <a:r>
              <a:rPr sz="1800" spc="-130" dirty="0">
                <a:solidFill>
                  <a:srgbClr val="FFFFFF"/>
                </a:solidFill>
                <a:latin typeface="Verdana"/>
                <a:cs typeface="Verdana"/>
              </a:rPr>
              <a:t> </a:t>
            </a:r>
            <a:r>
              <a:rPr sz="1800" spc="85" dirty="0">
                <a:solidFill>
                  <a:srgbClr val="FFFFFF"/>
                </a:solidFill>
                <a:latin typeface="Verdana"/>
                <a:cs typeface="Verdana"/>
              </a:rPr>
              <a:t>ee</a:t>
            </a:r>
            <a:r>
              <a:rPr sz="1800" spc="-200" dirty="0">
                <a:solidFill>
                  <a:srgbClr val="FFFFFF"/>
                </a:solidFill>
                <a:latin typeface="Verdana"/>
                <a:cs typeface="Verdana"/>
              </a:rPr>
              <a:t>rs</a:t>
            </a:r>
            <a:r>
              <a:rPr sz="1800" spc="-185" dirty="0">
                <a:solidFill>
                  <a:srgbClr val="FFFFFF"/>
                </a:solidFill>
                <a:latin typeface="Verdana"/>
                <a:cs typeface="Verdana"/>
              </a:rPr>
              <a:t>t</a:t>
            </a:r>
            <a:r>
              <a:rPr sz="1800" spc="95" dirty="0">
                <a:solidFill>
                  <a:srgbClr val="FFFFFF"/>
                </a:solidFill>
                <a:latin typeface="Verdana"/>
                <a:cs typeface="Verdana"/>
              </a:rPr>
              <a:t>e</a:t>
            </a:r>
            <a:r>
              <a:rPr sz="1800" spc="-100" dirty="0">
                <a:solidFill>
                  <a:srgbClr val="FFFFFF"/>
                </a:solidFill>
                <a:latin typeface="Verdana"/>
                <a:cs typeface="Verdana"/>
              </a:rPr>
              <a:t> </a:t>
            </a:r>
            <a:r>
              <a:rPr sz="1800" spc="-55" dirty="0">
                <a:solidFill>
                  <a:srgbClr val="FFFFFF"/>
                </a:solidFill>
                <a:latin typeface="Verdana"/>
                <a:cs typeface="Verdana"/>
              </a:rPr>
              <a:t>n</a:t>
            </a:r>
            <a:r>
              <a:rPr sz="1800" spc="-15" dirty="0">
                <a:solidFill>
                  <a:srgbClr val="FFFFFF"/>
                </a:solidFill>
                <a:latin typeface="Verdana"/>
                <a:cs typeface="Verdana"/>
              </a:rPr>
              <a:t>orm</a:t>
            </a:r>
            <a:r>
              <a:rPr sz="1800" spc="-25" dirty="0">
                <a:solidFill>
                  <a:srgbClr val="FFFFFF"/>
                </a:solidFill>
                <a:latin typeface="Verdana"/>
                <a:cs typeface="Verdana"/>
              </a:rPr>
              <a:t>a</a:t>
            </a:r>
            <a:r>
              <a:rPr sz="1800" spc="-125" dirty="0">
                <a:solidFill>
                  <a:srgbClr val="FFFFFF"/>
                </a:solidFill>
                <a:latin typeface="Verdana"/>
                <a:cs typeface="Verdana"/>
              </a:rPr>
              <a:t>l</a:t>
            </a:r>
            <a:r>
              <a:rPr sz="1800" spc="-114" dirty="0">
                <a:solidFill>
                  <a:srgbClr val="FFFFFF"/>
                </a:solidFill>
                <a:latin typeface="Verdana"/>
                <a:cs typeface="Verdana"/>
              </a:rPr>
              <a:t>i</a:t>
            </a:r>
            <a:r>
              <a:rPr sz="1800" spc="-50" dirty="0">
                <a:solidFill>
                  <a:srgbClr val="FFFFFF"/>
                </a:solidFill>
                <a:latin typeface="Verdana"/>
                <a:cs typeface="Verdana"/>
              </a:rPr>
              <a:t>s</a:t>
            </a:r>
            <a:r>
              <a:rPr sz="1800" spc="-60" dirty="0">
                <a:solidFill>
                  <a:srgbClr val="FFFFFF"/>
                </a:solidFill>
                <a:latin typeface="Verdana"/>
                <a:cs typeface="Verdana"/>
              </a:rPr>
              <a:t>a</a:t>
            </a:r>
            <a:r>
              <a:rPr sz="1800" spc="-114" dirty="0">
                <a:solidFill>
                  <a:srgbClr val="FFFFFF"/>
                </a:solidFill>
                <a:latin typeface="Verdana"/>
                <a:cs typeface="Verdana"/>
              </a:rPr>
              <a:t>ti</a:t>
            </a:r>
            <a:r>
              <a:rPr sz="1800" spc="95" dirty="0">
                <a:solidFill>
                  <a:srgbClr val="FFFFFF"/>
                </a:solidFill>
                <a:latin typeface="Verdana"/>
                <a:cs typeface="Verdana"/>
              </a:rPr>
              <a:t>e</a:t>
            </a:r>
            <a:endParaRPr sz="1800">
              <a:latin typeface="Verdana"/>
              <a:cs typeface="Verdana"/>
            </a:endParaRPr>
          </a:p>
          <a:p>
            <a:pPr marL="12700">
              <a:lnSpc>
                <a:spcPct val="100000"/>
              </a:lnSpc>
              <a:spcBef>
                <a:spcPts val="1035"/>
              </a:spcBef>
              <a:tabLst>
                <a:tab pos="355600" algn="l"/>
              </a:tabLst>
            </a:pPr>
            <a:r>
              <a:rPr sz="1800" spc="-200" dirty="0">
                <a:solidFill>
                  <a:srgbClr val="E84B21"/>
                </a:solidFill>
                <a:latin typeface="Microsoft Sans Serif"/>
                <a:cs typeface="Microsoft Sans Serif"/>
              </a:rPr>
              <a:t>🞅	</a:t>
            </a:r>
            <a:r>
              <a:rPr sz="1800" spc="-105" dirty="0">
                <a:solidFill>
                  <a:srgbClr val="FFFFFF"/>
                </a:solidFill>
                <a:latin typeface="Verdana"/>
                <a:cs typeface="Verdana"/>
              </a:rPr>
              <a:t>W</a:t>
            </a:r>
            <a:r>
              <a:rPr sz="1800" spc="95" dirty="0">
                <a:solidFill>
                  <a:srgbClr val="FFFFFF"/>
                </a:solidFill>
                <a:latin typeface="Verdana"/>
                <a:cs typeface="Verdana"/>
              </a:rPr>
              <a:t>e</a:t>
            </a:r>
            <a:r>
              <a:rPr sz="1800" spc="-90" dirty="0">
                <a:solidFill>
                  <a:srgbClr val="FFFFFF"/>
                </a:solidFill>
                <a:latin typeface="Verdana"/>
                <a:cs typeface="Verdana"/>
              </a:rPr>
              <a:t> </a:t>
            </a:r>
            <a:r>
              <a:rPr sz="1800" spc="-30" dirty="0">
                <a:solidFill>
                  <a:srgbClr val="FFFFFF"/>
                </a:solidFill>
                <a:latin typeface="Verdana"/>
                <a:cs typeface="Verdana"/>
              </a:rPr>
              <a:t>ma</a:t>
            </a:r>
            <a:r>
              <a:rPr sz="1800" spc="-35" dirty="0">
                <a:solidFill>
                  <a:srgbClr val="FFFFFF"/>
                </a:solidFill>
                <a:latin typeface="Verdana"/>
                <a:cs typeface="Verdana"/>
              </a:rPr>
              <a:t>k</a:t>
            </a:r>
            <a:r>
              <a:rPr sz="1800" spc="85" dirty="0">
                <a:solidFill>
                  <a:srgbClr val="FFFFFF"/>
                </a:solidFill>
                <a:latin typeface="Verdana"/>
                <a:cs typeface="Verdana"/>
              </a:rPr>
              <a:t>e</a:t>
            </a:r>
            <a:r>
              <a:rPr sz="1800" spc="-45" dirty="0">
                <a:solidFill>
                  <a:srgbClr val="FFFFFF"/>
                </a:solidFill>
                <a:latin typeface="Verdana"/>
                <a:cs typeface="Verdana"/>
              </a:rPr>
              <a:t>n</a:t>
            </a:r>
            <a:r>
              <a:rPr sz="1800" spc="-125" dirty="0">
                <a:solidFill>
                  <a:srgbClr val="FFFFFF"/>
                </a:solidFill>
                <a:latin typeface="Verdana"/>
                <a:cs typeface="Verdana"/>
              </a:rPr>
              <a:t> </a:t>
            </a:r>
            <a:r>
              <a:rPr sz="1800" spc="100" dirty="0">
                <a:solidFill>
                  <a:srgbClr val="FFFFFF"/>
                </a:solidFill>
                <a:latin typeface="Verdana"/>
                <a:cs typeface="Verdana"/>
              </a:rPr>
              <a:t>de</a:t>
            </a:r>
            <a:r>
              <a:rPr sz="1800" spc="-125" dirty="0">
                <a:solidFill>
                  <a:srgbClr val="FFFFFF"/>
                </a:solidFill>
                <a:latin typeface="Verdana"/>
                <a:cs typeface="Verdana"/>
              </a:rPr>
              <a:t> </a:t>
            </a:r>
            <a:r>
              <a:rPr sz="1800" spc="-55" dirty="0">
                <a:solidFill>
                  <a:srgbClr val="FFFFFF"/>
                </a:solidFill>
                <a:latin typeface="Verdana"/>
                <a:cs typeface="Verdana"/>
              </a:rPr>
              <a:t>r</a:t>
            </a:r>
            <a:r>
              <a:rPr sz="1800" spc="-90" dirty="0">
                <a:solidFill>
                  <a:srgbClr val="FFFFFF"/>
                </a:solidFill>
                <a:latin typeface="Verdana"/>
                <a:cs typeface="Verdana"/>
              </a:rPr>
              <a:t>e</a:t>
            </a:r>
            <a:r>
              <a:rPr sz="1800" spc="-125" dirty="0">
                <a:solidFill>
                  <a:srgbClr val="FFFFFF"/>
                </a:solidFill>
                <a:latin typeface="Verdana"/>
                <a:cs typeface="Verdana"/>
              </a:rPr>
              <a:t>l</a:t>
            </a:r>
            <a:r>
              <a:rPr sz="1800" spc="135" dirty="0">
                <a:solidFill>
                  <a:srgbClr val="FFFFFF"/>
                </a:solidFill>
                <a:latin typeface="Verdana"/>
                <a:cs typeface="Verdana"/>
              </a:rPr>
              <a:t>a</a:t>
            </a:r>
            <a:r>
              <a:rPr sz="1800" spc="-114" dirty="0">
                <a:solidFill>
                  <a:srgbClr val="FFFFFF"/>
                </a:solidFill>
                <a:latin typeface="Verdana"/>
                <a:cs typeface="Verdana"/>
              </a:rPr>
              <a:t>ti</a:t>
            </a:r>
            <a:r>
              <a:rPr sz="1800" spc="85" dirty="0">
                <a:solidFill>
                  <a:srgbClr val="FFFFFF"/>
                </a:solidFill>
                <a:latin typeface="Verdana"/>
                <a:cs typeface="Verdana"/>
              </a:rPr>
              <a:t>e</a:t>
            </a:r>
            <a:r>
              <a:rPr sz="1800" spc="-240" dirty="0">
                <a:solidFill>
                  <a:srgbClr val="FFFFFF"/>
                </a:solidFill>
                <a:latin typeface="Verdana"/>
                <a:cs typeface="Verdana"/>
              </a:rPr>
              <a:t>s</a:t>
            </a:r>
            <a:r>
              <a:rPr sz="1800" spc="-135" dirty="0">
                <a:solidFill>
                  <a:srgbClr val="FFFFFF"/>
                </a:solidFill>
                <a:latin typeface="Verdana"/>
                <a:cs typeface="Verdana"/>
              </a:rPr>
              <a:t> </a:t>
            </a:r>
            <a:r>
              <a:rPr sz="1800" spc="-185" dirty="0">
                <a:solidFill>
                  <a:srgbClr val="FFFFFF"/>
                </a:solidFill>
                <a:latin typeface="Verdana"/>
                <a:cs typeface="Verdana"/>
              </a:rPr>
              <a:t>z</a:t>
            </a:r>
            <a:r>
              <a:rPr sz="1800" spc="-114" dirty="0">
                <a:solidFill>
                  <a:srgbClr val="FFFFFF"/>
                </a:solidFill>
                <a:latin typeface="Verdana"/>
                <a:cs typeface="Verdana"/>
              </a:rPr>
              <a:t>i</a:t>
            </a:r>
            <a:r>
              <a:rPr sz="1800" spc="80" dirty="0">
                <a:solidFill>
                  <a:srgbClr val="FFFFFF"/>
                </a:solidFill>
                <a:latin typeface="Verdana"/>
                <a:cs typeface="Verdana"/>
              </a:rPr>
              <a:t>c</a:t>
            </a:r>
            <a:r>
              <a:rPr sz="1800" spc="90" dirty="0">
                <a:solidFill>
                  <a:srgbClr val="FFFFFF"/>
                </a:solidFill>
                <a:latin typeface="Verdana"/>
                <a:cs typeface="Verdana"/>
              </a:rPr>
              <a:t>h</a:t>
            </a:r>
            <a:r>
              <a:rPr sz="1800" spc="-114" dirty="0">
                <a:solidFill>
                  <a:srgbClr val="FFFFFF"/>
                </a:solidFill>
                <a:latin typeface="Verdana"/>
                <a:cs typeface="Verdana"/>
              </a:rPr>
              <a:t>t</a:t>
            </a:r>
            <a:r>
              <a:rPr sz="1800" spc="120" dirty="0">
                <a:solidFill>
                  <a:srgbClr val="FFFFFF"/>
                </a:solidFill>
                <a:latin typeface="Verdana"/>
                <a:cs typeface="Verdana"/>
              </a:rPr>
              <a:t>b</a:t>
            </a:r>
            <a:r>
              <a:rPr sz="1800" spc="114" dirty="0">
                <a:solidFill>
                  <a:srgbClr val="FFFFFF"/>
                </a:solidFill>
                <a:latin typeface="Verdana"/>
                <a:cs typeface="Verdana"/>
              </a:rPr>
              <a:t>a</a:t>
            </a:r>
            <a:r>
              <a:rPr sz="1800" spc="135" dirty="0">
                <a:solidFill>
                  <a:srgbClr val="FFFFFF"/>
                </a:solidFill>
                <a:latin typeface="Verdana"/>
                <a:cs typeface="Verdana"/>
              </a:rPr>
              <a:t>a</a:t>
            </a:r>
            <a:r>
              <a:rPr sz="1800" spc="-229" dirty="0">
                <a:solidFill>
                  <a:srgbClr val="FFFFFF"/>
                </a:solidFill>
                <a:latin typeface="Verdana"/>
                <a:cs typeface="Verdana"/>
              </a:rPr>
              <a:t>r</a:t>
            </a:r>
            <a:endParaRPr sz="1800">
              <a:latin typeface="Verdana"/>
              <a:cs typeface="Verdana"/>
            </a:endParaRPr>
          </a:p>
          <a:p>
            <a:pPr marL="756285" marR="69215" indent="-287020">
              <a:lnSpc>
                <a:spcPct val="100000"/>
              </a:lnSpc>
              <a:spcBef>
                <a:spcPts val="980"/>
              </a:spcBef>
            </a:pPr>
            <a:r>
              <a:rPr sz="1600" spc="-55" dirty="0">
                <a:solidFill>
                  <a:srgbClr val="E84B21"/>
                </a:solidFill>
                <a:latin typeface="Microsoft Sans Serif"/>
                <a:cs typeface="Microsoft Sans Serif"/>
              </a:rPr>
              <a:t>🞅</a:t>
            </a:r>
            <a:r>
              <a:rPr sz="1600" spc="45" dirty="0">
                <a:solidFill>
                  <a:srgbClr val="E84B21"/>
                </a:solidFill>
                <a:latin typeface="Microsoft Sans Serif"/>
                <a:cs typeface="Microsoft Sans Serif"/>
              </a:rPr>
              <a:t> </a:t>
            </a:r>
            <a:r>
              <a:rPr sz="1600" spc="-25" dirty="0">
                <a:solidFill>
                  <a:srgbClr val="FFFFFF"/>
                </a:solidFill>
                <a:latin typeface="Verdana"/>
                <a:cs typeface="Verdana"/>
              </a:rPr>
              <a:t>elke</a:t>
            </a:r>
            <a:r>
              <a:rPr sz="1600" spc="-135" dirty="0">
                <a:solidFill>
                  <a:srgbClr val="FFFFFF"/>
                </a:solidFill>
                <a:latin typeface="Verdana"/>
                <a:cs typeface="Verdana"/>
              </a:rPr>
              <a:t> </a:t>
            </a:r>
            <a:r>
              <a:rPr sz="1600" spc="5" dirty="0">
                <a:solidFill>
                  <a:srgbClr val="FFFFFF"/>
                </a:solidFill>
                <a:latin typeface="Verdana"/>
                <a:cs typeface="Verdana"/>
              </a:rPr>
              <a:t>record</a:t>
            </a:r>
            <a:r>
              <a:rPr sz="1600" spc="-85" dirty="0">
                <a:solidFill>
                  <a:srgbClr val="FFFFFF"/>
                </a:solidFill>
                <a:latin typeface="Verdana"/>
                <a:cs typeface="Verdana"/>
              </a:rPr>
              <a:t> </a:t>
            </a:r>
            <a:r>
              <a:rPr sz="1600" spc="-170" dirty="0">
                <a:solidFill>
                  <a:srgbClr val="FFFFFF"/>
                </a:solidFill>
                <a:latin typeface="Verdana"/>
                <a:cs typeface="Verdana"/>
              </a:rPr>
              <a:t>is</a:t>
            </a:r>
            <a:r>
              <a:rPr sz="1600" spc="-114" dirty="0">
                <a:solidFill>
                  <a:srgbClr val="FFFFFF"/>
                </a:solidFill>
                <a:latin typeface="Verdana"/>
                <a:cs typeface="Verdana"/>
              </a:rPr>
              <a:t> </a:t>
            </a:r>
            <a:r>
              <a:rPr sz="1600" spc="-55" dirty="0">
                <a:solidFill>
                  <a:srgbClr val="FFFFFF"/>
                </a:solidFill>
                <a:latin typeface="Verdana"/>
                <a:cs typeface="Verdana"/>
              </a:rPr>
              <a:t>uniek</a:t>
            </a:r>
            <a:r>
              <a:rPr sz="1600" spc="-105" dirty="0">
                <a:solidFill>
                  <a:srgbClr val="FFFFFF"/>
                </a:solidFill>
                <a:latin typeface="Verdana"/>
                <a:cs typeface="Verdana"/>
              </a:rPr>
              <a:t> </a:t>
            </a:r>
            <a:r>
              <a:rPr sz="1600" spc="-5" dirty="0">
                <a:solidFill>
                  <a:srgbClr val="FFFFFF"/>
                </a:solidFill>
                <a:latin typeface="Wingdings"/>
                <a:cs typeface="Wingdings"/>
              </a:rPr>
              <a:t></a:t>
            </a:r>
            <a:r>
              <a:rPr sz="1600" spc="30" dirty="0">
                <a:solidFill>
                  <a:srgbClr val="FFFFFF"/>
                </a:solidFill>
                <a:latin typeface="Times New Roman"/>
                <a:cs typeface="Times New Roman"/>
              </a:rPr>
              <a:t> </a:t>
            </a:r>
            <a:r>
              <a:rPr sz="1600" spc="30" dirty="0">
                <a:solidFill>
                  <a:srgbClr val="FFFFFF"/>
                </a:solidFill>
                <a:latin typeface="Verdana"/>
                <a:cs typeface="Verdana"/>
              </a:rPr>
              <a:t>we</a:t>
            </a:r>
            <a:r>
              <a:rPr sz="1600" spc="-85" dirty="0">
                <a:solidFill>
                  <a:srgbClr val="FFFFFF"/>
                </a:solidFill>
                <a:latin typeface="Verdana"/>
                <a:cs typeface="Verdana"/>
              </a:rPr>
              <a:t> </a:t>
            </a:r>
            <a:r>
              <a:rPr sz="1600" spc="65" dirty="0">
                <a:solidFill>
                  <a:srgbClr val="FFFFFF"/>
                </a:solidFill>
                <a:latin typeface="Verdana"/>
                <a:cs typeface="Verdana"/>
              </a:rPr>
              <a:t>gaan</a:t>
            </a:r>
            <a:r>
              <a:rPr sz="1600" spc="-130" dirty="0">
                <a:solidFill>
                  <a:srgbClr val="FFFFFF"/>
                </a:solidFill>
                <a:latin typeface="Verdana"/>
                <a:cs typeface="Verdana"/>
              </a:rPr>
              <a:t> </a:t>
            </a:r>
            <a:r>
              <a:rPr sz="1600" spc="-60" dirty="0">
                <a:solidFill>
                  <a:srgbClr val="FFFFFF"/>
                </a:solidFill>
                <a:latin typeface="Verdana"/>
                <a:cs typeface="Verdana"/>
              </a:rPr>
              <a:t>dus</a:t>
            </a:r>
            <a:r>
              <a:rPr sz="1600" spc="-100" dirty="0">
                <a:solidFill>
                  <a:srgbClr val="FFFFFF"/>
                </a:solidFill>
                <a:latin typeface="Verdana"/>
                <a:cs typeface="Verdana"/>
              </a:rPr>
              <a:t> </a:t>
            </a:r>
            <a:r>
              <a:rPr sz="1600" spc="80" dirty="0">
                <a:solidFill>
                  <a:srgbClr val="FFFFFF"/>
                </a:solidFill>
                <a:latin typeface="Verdana"/>
                <a:cs typeface="Verdana"/>
              </a:rPr>
              <a:t>op</a:t>
            </a:r>
            <a:r>
              <a:rPr sz="1600" spc="-125" dirty="0">
                <a:solidFill>
                  <a:srgbClr val="FFFFFF"/>
                </a:solidFill>
                <a:latin typeface="Verdana"/>
                <a:cs typeface="Verdana"/>
              </a:rPr>
              <a:t> </a:t>
            </a:r>
            <a:r>
              <a:rPr sz="1600" spc="-45" dirty="0">
                <a:solidFill>
                  <a:srgbClr val="FFFFFF"/>
                </a:solidFill>
                <a:latin typeface="Verdana"/>
                <a:cs typeface="Verdana"/>
              </a:rPr>
              <a:t>zoek</a:t>
            </a:r>
            <a:r>
              <a:rPr sz="1600" spc="-105" dirty="0">
                <a:solidFill>
                  <a:srgbClr val="FFFFFF"/>
                </a:solidFill>
                <a:latin typeface="Verdana"/>
                <a:cs typeface="Verdana"/>
              </a:rPr>
              <a:t> </a:t>
            </a:r>
            <a:r>
              <a:rPr sz="1600" dirty="0">
                <a:solidFill>
                  <a:srgbClr val="FFFFFF"/>
                </a:solidFill>
                <a:latin typeface="Verdana"/>
                <a:cs typeface="Verdana"/>
              </a:rPr>
              <a:t>naar</a:t>
            </a:r>
            <a:r>
              <a:rPr sz="1600" spc="-125" dirty="0">
                <a:solidFill>
                  <a:srgbClr val="FFFFFF"/>
                </a:solidFill>
                <a:latin typeface="Verdana"/>
                <a:cs typeface="Verdana"/>
              </a:rPr>
              <a:t> </a:t>
            </a:r>
            <a:r>
              <a:rPr sz="1600" spc="85" dirty="0">
                <a:solidFill>
                  <a:srgbClr val="FFFFFF"/>
                </a:solidFill>
                <a:latin typeface="Verdana"/>
                <a:cs typeface="Verdana"/>
              </a:rPr>
              <a:t>de</a:t>
            </a:r>
            <a:r>
              <a:rPr sz="1600" spc="-110" dirty="0">
                <a:solidFill>
                  <a:srgbClr val="FFFFFF"/>
                </a:solidFill>
                <a:latin typeface="Verdana"/>
                <a:cs typeface="Verdana"/>
              </a:rPr>
              <a:t> </a:t>
            </a:r>
            <a:r>
              <a:rPr sz="1600" spc="-35" dirty="0">
                <a:solidFill>
                  <a:srgbClr val="FFFFFF"/>
                </a:solidFill>
                <a:latin typeface="Verdana"/>
                <a:cs typeface="Verdana"/>
              </a:rPr>
              <a:t>unieke</a:t>
            </a:r>
            <a:r>
              <a:rPr sz="1600" spc="-125" dirty="0">
                <a:solidFill>
                  <a:srgbClr val="FFFFFF"/>
                </a:solidFill>
                <a:latin typeface="Verdana"/>
                <a:cs typeface="Verdana"/>
              </a:rPr>
              <a:t> </a:t>
            </a:r>
            <a:r>
              <a:rPr sz="1600" spc="-65" dirty="0">
                <a:solidFill>
                  <a:srgbClr val="FFFFFF"/>
                </a:solidFill>
                <a:latin typeface="Verdana"/>
                <a:cs typeface="Verdana"/>
              </a:rPr>
              <a:t>sleutel</a:t>
            </a:r>
            <a:r>
              <a:rPr sz="1600" spc="-100" dirty="0">
                <a:solidFill>
                  <a:srgbClr val="FFFFFF"/>
                </a:solidFill>
                <a:latin typeface="Verdana"/>
                <a:cs typeface="Verdana"/>
              </a:rPr>
              <a:t> </a:t>
            </a:r>
            <a:r>
              <a:rPr sz="1600" spc="-5" dirty="0">
                <a:solidFill>
                  <a:srgbClr val="FFFFFF"/>
                </a:solidFill>
                <a:latin typeface="Verdana"/>
                <a:cs typeface="Verdana"/>
              </a:rPr>
              <a:t>(combinatie</a:t>
            </a:r>
            <a:r>
              <a:rPr sz="1600" spc="-75" dirty="0">
                <a:solidFill>
                  <a:srgbClr val="FFFFFF"/>
                </a:solidFill>
                <a:latin typeface="Verdana"/>
                <a:cs typeface="Verdana"/>
              </a:rPr>
              <a:t> </a:t>
            </a:r>
            <a:r>
              <a:rPr sz="1600" spc="15" dirty="0">
                <a:solidFill>
                  <a:srgbClr val="FFFFFF"/>
                </a:solidFill>
                <a:latin typeface="Verdana"/>
                <a:cs typeface="Verdana"/>
              </a:rPr>
              <a:t>van</a:t>
            </a:r>
            <a:r>
              <a:rPr sz="1600" spc="-140" dirty="0">
                <a:solidFill>
                  <a:srgbClr val="FFFFFF"/>
                </a:solidFill>
                <a:latin typeface="Verdana"/>
                <a:cs typeface="Verdana"/>
              </a:rPr>
              <a:t> </a:t>
            </a:r>
            <a:r>
              <a:rPr sz="1600" spc="10" dirty="0">
                <a:solidFill>
                  <a:srgbClr val="FFFFFF"/>
                </a:solidFill>
                <a:latin typeface="Verdana"/>
                <a:cs typeface="Verdana"/>
              </a:rPr>
              <a:t>velden</a:t>
            </a:r>
            <a:r>
              <a:rPr sz="1600" spc="-140" dirty="0">
                <a:solidFill>
                  <a:srgbClr val="FFFFFF"/>
                </a:solidFill>
                <a:latin typeface="Verdana"/>
                <a:cs typeface="Verdana"/>
              </a:rPr>
              <a:t> </a:t>
            </a:r>
            <a:r>
              <a:rPr sz="1600" spc="-170" dirty="0">
                <a:solidFill>
                  <a:srgbClr val="FFFFFF"/>
                </a:solidFill>
                <a:latin typeface="Verdana"/>
                <a:cs typeface="Verdana"/>
              </a:rPr>
              <a:t>is </a:t>
            </a:r>
            <a:r>
              <a:rPr sz="1600" spc="-165" dirty="0">
                <a:solidFill>
                  <a:srgbClr val="FFFFFF"/>
                </a:solidFill>
                <a:latin typeface="Verdana"/>
                <a:cs typeface="Verdana"/>
              </a:rPr>
              <a:t> </a:t>
            </a:r>
            <a:r>
              <a:rPr sz="1600" spc="-65" dirty="0">
                <a:solidFill>
                  <a:srgbClr val="FFFFFF"/>
                </a:solidFill>
                <a:latin typeface="Verdana"/>
                <a:cs typeface="Verdana"/>
              </a:rPr>
              <a:t>mogelijk)</a:t>
            </a:r>
            <a:endParaRPr sz="1600">
              <a:latin typeface="Verdana"/>
              <a:cs typeface="Verdana"/>
            </a:endParaRPr>
          </a:p>
          <a:p>
            <a:pPr marL="469900">
              <a:lnSpc>
                <a:spcPct val="100000"/>
              </a:lnSpc>
              <a:spcBef>
                <a:spcPts val="985"/>
              </a:spcBef>
            </a:pPr>
            <a:r>
              <a:rPr sz="1600" spc="-55" dirty="0">
                <a:solidFill>
                  <a:srgbClr val="E84B21"/>
                </a:solidFill>
                <a:latin typeface="Microsoft Sans Serif"/>
                <a:cs typeface="Microsoft Sans Serif"/>
              </a:rPr>
              <a:t>🞅</a:t>
            </a:r>
            <a:r>
              <a:rPr sz="1600" spc="5" dirty="0">
                <a:solidFill>
                  <a:srgbClr val="E84B21"/>
                </a:solidFill>
                <a:latin typeface="Microsoft Sans Serif"/>
                <a:cs typeface="Microsoft Sans Serif"/>
              </a:rPr>
              <a:t> </a:t>
            </a:r>
            <a:r>
              <a:rPr sz="1600" spc="65" dirty="0">
                <a:solidFill>
                  <a:srgbClr val="FFFFFF"/>
                </a:solidFill>
                <a:latin typeface="Verdana"/>
                <a:cs typeface="Verdana"/>
              </a:rPr>
              <a:t>Geen</a:t>
            </a:r>
            <a:r>
              <a:rPr sz="1600" spc="-135" dirty="0">
                <a:solidFill>
                  <a:srgbClr val="FFFFFF"/>
                </a:solidFill>
                <a:latin typeface="Verdana"/>
                <a:cs typeface="Verdana"/>
              </a:rPr>
              <a:t> </a:t>
            </a:r>
            <a:r>
              <a:rPr sz="1600" spc="-30" dirty="0">
                <a:solidFill>
                  <a:srgbClr val="FFFFFF"/>
                </a:solidFill>
                <a:latin typeface="Verdana"/>
                <a:cs typeface="Verdana"/>
              </a:rPr>
              <a:t>herhaling</a:t>
            </a:r>
            <a:endParaRPr sz="1600">
              <a:latin typeface="Verdana"/>
              <a:cs typeface="Verdana"/>
            </a:endParaRPr>
          </a:p>
          <a:p>
            <a:pPr marL="469900">
              <a:lnSpc>
                <a:spcPct val="100000"/>
              </a:lnSpc>
              <a:spcBef>
                <a:spcPts val="985"/>
              </a:spcBef>
            </a:pPr>
            <a:r>
              <a:rPr sz="1600" spc="-180" dirty="0">
                <a:solidFill>
                  <a:srgbClr val="E84B21"/>
                </a:solidFill>
                <a:latin typeface="Microsoft Sans Serif"/>
                <a:cs typeface="Microsoft Sans Serif"/>
              </a:rPr>
              <a:t>🞅 </a:t>
            </a:r>
            <a:r>
              <a:rPr sz="1600" spc="-20" dirty="0">
                <a:solidFill>
                  <a:srgbClr val="E84B21"/>
                </a:solidFill>
                <a:latin typeface="Microsoft Sans Serif"/>
                <a:cs typeface="Microsoft Sans Serif"/>
              </a:rPr>
              <a:t> </a:t>
            </a:r>
            <a:r>
              <a:rPr sz="1600" spc="175" dirty="0">
                <a:solidFill>
                  <a:srgbClr val="FFFFFF"/>
                </a:solidFill>
                <a:latin typeface="Verdana"/>
                <a:cs typeface="Verdana"/>
              </a:rPr>
              <a:t>C</a:t>
            </a:r>
            <a:r>
              <a:rPr sz="1600" spc="-75" dirty="0">
                <a:solidFill>
                  <a:srgbClr val="FFFFFF"/>
                </a:solidFill>
                <a:latin typeface="Verdana"/>
                <a:cs typeface="Verdana"/>
              </a:rPr>
              <a:t>ons</a:t>
            </a:r>
            <a:r>
              <a:rPr sz="1600" spc="-65" dirty="0">
                <a:solidFill>
                  <a:srgbClr val="FFFFFF"/>
                </a:solidFill>
                <a:latin typeface="Verdana"/>
                <a:cs typeface="Verdana"/>
              </a:rPr>
              <a:t>t</a:t>
            </a:r>
            <a:r>
              <a:rPr sz="1600" spc="-5" dirty="0">
                <a:solidFill>
                  <a:srgbClr val="FFFFFF"/>
                </a:solidFill>
                <a:latin typeface="Verdana"/>
                <a:cs typeface="Verdana"/>
              </a:rPr>
              <a:t>an</a:t>
            </a:r>
            <a:r>
              <a:rPr sz="1600" dirty="0">
                <a:solidFill>
                  <a:srgbClr val="FFFFFF"/>
                </a:solidFill>
                <a:latin typeface="Verdana"/>
                <a:cs typeface="Verdana"/>
              </a:rPr>
              <a:t>t</a:t>
            </a:r>
            <a:r>
              <a:rPr sz="1600" spc="-110" dirty="0">
                <a:solidFill>
                  <a:srgbClr val="FFFFFF"/>
                </a:solidFill>
                <a:latin typeface="Verdana"/>
                <a:cs typeface="Verdana"/>
              </a:rPr>
              <a:t> </a:t>
            </a:r>
            <a:r>
              <a:rPr sz="1600" spc="-120" dirty="0">
                <a:solidFill>
                  <a:srgbClr val="FFFFFF"/>
                </a:solidFill>
                <a:latin typeface="Verdana"/>
                <a:cs typeface="Verdana"/>
              </a:rPr>
              <a:t>i</a:t>
            </a:r>
            <a:r>
              <a:rPr sz="1600" spc="-40" dirty="0">
                <a:solidFill>
                  <a:srgbClr val="FFFFFF"/>
                </a:solidFill>
                <a:latin typeface="Verdana"/>
                <a:cs typeface="Verdana"/>
              </a:rPr>
              <a:t>n</a:t>
            </a:r>
            <a:r>
              <a:rPr sz="1600" spc="-120" dirty="0">
                <a:solidFill>
                  <a:srgbClr val="FFFFFF"/>
                </a:solidFill>
                <a:latin typeface="Verdana"/>
                <a:cs typeface="Verdana"/>
              </a:rPr>
              <a:t> </a:t>
            </a:r>
            <a:r>
              <a:rPr sz="1600" spc="85" dirty="0">
                <a:solidFill>
                  <a:srgbClr val="FFFFFF"/>
                </a:solidFill>
                <a:latin typeface="Verdana"/>
                <a:cs typeface="Verdana"/>
              </a:rPr>
              <a:t>de</a:t>
            </a:r>
            <a:r>
              <a:rPr sz="1600" spc="-130" dirty="0">
                <a:solidFill>
                  <a:srgbClr val="FFFFFF"/>
                </a:solidFill>
                <a:latin typeface="Verdana"/>
                <a:cs typeface="Verdana"/>
              </a:rPr>
              <a:t> </a:t>
            </a:r>
            <a:r>
              <a:rPr sz="1600" spc="-105" dirty="0">
                <a:solidFill>
                  <a:srgbClr val="FFFFFF"/>
                </a:solidFill>
                <a:latin typeface="Verdana"/>
                <a:cs typeface="Verdana"/>
              </a:rPr>
              <a:t>t</a:t>
            </a:r>
            <a:r>
              <a:rPr sz="1600" spc="-120" dirty="0">
                <a:solidFill>
                  <a:srgbClr val="FFFFFF"/>
                </a:solidFill>
                <a:latin typeface="Verdana"/>
                <a:cs typeface="Verdana"/>
              </a:rPr>
              <a:t>i</a:t>
            </a:r>
            <a:r>
              <a:rPr sz="1600" spc="-75" dirty="0">
                <a:solidFill>
                  <a:srgbClr val="FFFFFF"/>
                </a:solidFill>
                <a:latin typeface="Verdana"/>
                <a:cs typeface="Verdana"/>
              </a:rPr>
              <a:t>jd</a:t>
            </a:r>
            <a:endParaRPr sz="1600">
              <a:latin typeface="Verdana"/>
              <a:cs typeface="Verdana"/>
            </a:endParaRPr>
          </a:p>
          <a:p>
            <a:pPr marL="355600" marR="194310" indent="-343535">
              <a:lnSpc>
                <a:spcPct val="100000"/>
              </a:lnSpc>
              <a:spcBef>
                <a:spcPts val="1035"/>
              </a:spcBef>
              <a:tabLst>
                <a:tab pos="355600" algn="l"/>
              </a:tabLst>
            </a:pPr>
            <a:r>
              <a:rPr sz="1800" spc="-60" dirty="0">
                <a:solidFill>
                  <a:srgbClr val="E84B21"/>
                </a:solidFill>
                <a:latin typeface="Microsoft Sans Serif"/>
                <a:cs typeface="Microsoft Sans Serif"/>
              </a:rPr>
              <a:t>🞅	</a:t>
            </a:r>
            <a:r>
              <a:rPr sz="1800" spc="45" dirty="0">
                <a:solidFill>
                  <a:srgbClr val="FFFFFF"/>
                </a:solidFill>
                <a:latin typeface="Verdana"/>
                <a:cs typeface="Verdana"/>
              </a:rPr>
              <a:t>Met</a:t>
            </a:r>
            <a:r>
              <a:rPr sz="1800" spc="-145" dirty="0">
                <a:solidFill>
                  <a:srgbClr val="FFFFFF"/>
                </a:solidFill>
                <a:latin typeface="Verdana"/>
                <a:cs typeface="Verdana"/>
              </a:rPr>
              <a:t> </a:t>
            </a:r>
            <a:r>
              <a:rPr sz="1800" spc="25" dirty="0">
                <a:solidFill>
                  <a:srgbClr val="FFFFFF"/>
                </a:solidFill>
                <a:latin typeface="Verdana"/>
                <a:cs typeface="Verdana"/>
              </a:rPr>
              <a:t>andere</a:t>
            </a:r>
            <a:r>
              <a:rPr sz="1800" spc="-120" dirty="0">
                <a:solidFill>
                  <a:srgbClr val="FFFFFF"/>
                </a:solidFill>
                <a:latin typeface="Verdana"/>
                <a:cs typeface="Verdana"/>
              </a:rPr>
              <a:t> </a:t>
            </a:r>
            <a:r>
              <a:rPr sz="1800" spc="10" dirty="0">
                <a:solidFill>
                  <a:srgbClr val="FFFFFF"/>
                </a:solidFill>
                <a:latin typeface="Verdana"/>
                <a:cs typeface="Verdana"/>
              </a:rPr>
              <a:t>woorden</a:t>
            </a:r>
            <a:r>
              <a:rPr sz="1800" spc="-95" dirty="0">
                <a:solidFill>
                  <a:srgbClr val="FFFFFF"/>
                </a:solidFill>
                <a:latin typeface="Verdana"/>
                <a:cs typeface="Verdana"/>
              </a:rPr>
              <a:t> </a:t>
            </a:r>
            <a:r>
              <a:rPr sz="1800" spc="-320" dirty="0">
                <a:solidFill>
                  <a:srgbClr val="FFFFFF"/>
                </a:solidFill>
                <a:latin typeface="Verdana"/>
                <a:cs typeface="Verdana"/>
              </a:rPr>
              <a:t>:</a:t>
            </a:r>
            <a:r>
              <a:rPr sz="1800" spc="-125" dirty="0">
                <a:solidFill>
                  <a:srgbClr val="FFFFFF"/>
                </a:solidFill>
                <a:latin typeface="Verdana"/>
                <a:cs typeface="Verdana"/>
              </a:rPr>
              <a:t> </a:t>
            </a:r>
            <a:r>
              <a:rPr sz="1800" spc="40" dirty="0">
                <a:solidFill>
                  <a:srgbClr val="FFFFFF"/>
                </a:solidFill>
                <a:latin typeface="Verdana"/>
                <a:cs typeface="Verdana"/>
              </a:rPr>
              <a:t>we</a:t>
            </a:r>
            <a:r>
              <a:rPr sz="1800" spc="-100" dirty="0">
                <a:solidFill>
                  <a:srgbClr val="FFFFFF"/>
                </a:solidFill>
                <a:latin typeface="Verdana"/>
                <a:cs typeface="Verdana"/>
              </a:rPr>
              <a:t> </a:t>
            </a:r>
            <a:r>
              <a:rPr sz="1800" spc="5" dirty="0">
                <a:solidFill>
                  <a:srgbClr val="FFFFFF"/>
                </a:solidFill>
                <a:latin typeface="Verdana"/>
                <a:cs typeface="Verdana"/>
              </a:rPr>
              <a:t>brengen</a:t>
            </a:r>
            <a:r>
              <a:rPr sz="1800" spc="-95" dirty="0">
                <a:solidFill>
                  <a:srgbClr val="FFFFFF"/>
                </a:solidFill>
                <a:latin typeface="Verdana"/>
                <a:cs typeface="Verdana"/>
              </a:rPr>
              <a:t> </a:t>
            </a:r>
            <a:r>
              <a:rPr sz="1800" dirty="0">
                <a:solidFill>
                  <a:srgbClr val="FFFFFF"/>
                </a:solidFill>
                <a:latin typeface="Verdana"/>
                <a:cs typeface="Verdana"/>
              </a:rPr>
              <a:t>al</a:t>
            </a:r>
            <a:r>
              <a:rPr sz="1800" spc="-135" dirty="0">
                <a:solidFill>
                  <a:srgbClr val="FFFFFF"/>
                </a:solidFill>
                <a:latin typeface="Verdana"/>
                <a:cs typeface="Verdana"/>
              </a:rPr>
              <a:t> </a:t>
            </a:r>
            <a:r>
              <a:rPr sz="1800" dirty="0">
                <a:solidFill>
                  <a:srgbClr val="FFFFFF"/>
                </a:solidFill>
                <a:latin typeface="Verdana"/>
                <a:cs typeface="Verdana"/>
              </a:rPr>
              <a:t>onder</a:t>
            </a:r>
            <a:r>
              <a:rPr sz="1800" spc="-125" dirty="0">
                <a:solidFill>
                  <a:srgbClr val="FFFFFF"/>
                </a:solidFill>
                <a:latin typeface="Verdana"/>
                <a:cs typeface="Verdana"/>
              </a:rPr>
              <a:t> </a:t>
            </a:r>
            <a:r>
              <a:rPr sz="1800" spc="-80" dirty="0">
                <a:solidFill>
                  <a:srgbClr val="FFFFFF"/>
                </a:solidFill>
                <a:latin typeface="Verdana"/>
                <a:cs typeface="Verdana"/>
              </a:rPr>
              <a:t>in</a:t>
            </a:r>
            <a:r>
              <a:rPr sz="1800" spc="-150" dirty="0">
                <a:solidFill>
                  <a:srgbClr val="FFFFFF"/>
                </a:solidFill>
                <a:latin typeface="Verdana"/>
                <a:cs typeface="Verdana"/>
              </a:rPr>
              <a:t> </a:t>
            </a:r>
            <a:r>
              <a:rPr sz="1800" dirty="0">
                <a:solidFill>
                  <a:srgbClr val="FFFFFF"/>
                </a:solidFill>
                <a:latin typeface="Verdana"/>
                <a:cs typeface="Verdana"/>
              </a:rPr>
              <a:t>tabellen</a:t>
            </a:r>
            <a:r>
              <a:rPr sz="1800" spc="-125" dirty="0">
                <a:solidFill>
                  <a:srgbClr val="FFFFFF"/>
                </a:solidFill>
                <a:latin typeface="Verdana"/>
                <a:cs typeface="Verdana"/>
              </a:rPr>
              <a:t> </a:t>
            </a:r>
            <a:r>
              <a:rPr sz="1800" spc="-5" dirty="0">
                <a:solidFill>
                  <a:srgbClr val="FFFFFF"/>
                </a:solidFill>
                <a:latin typeface="Verdana"/>
                <a:cs typeface="Verdana"/>
              </a:rPr>
              <a:t>maar</a:t>
            </a:r>
            <a:r>
              <a:rPr sz="1800" spc="-130" dirty="0">
                <a:solidFill>
                  <a:srgbClr val="FFFFFF"/>
                </a:solidFill>
                <a:latin typeface="Verdana"/>
                <a:cs typeface="Verdana"/>
              </a:rPr>
              <a:t> </a:t>
            </a:r>
            <a:r>
              <a:rPr sz="1800" spc="45" dirty="0">
                <a:solidFill>
                  <a:srgbClr val="FFFFFF"/>
                </a:solidFill>
                <a:latin typeface="Verdana"/>
                <a:cs typeface="Verdana"/>
              </a:rPr>
              <a:t>we</a:t>
            </a:r>
            <a:r>
              <a:rPr sz="1800" spc="-100" dirty="0">
                <a:solidFill>
                  <a:srgbClr val="FFFFFF"/>
                </a:solidFill>
                <a:latin typeface="Verdana"/>
                <a:cs typeface="Verdana"/>
              </a:rPr>
              <a:t> </a:t>
            </a:r>
            <a:r>
              <a:rPr sz="1800" spc="5" dirty="0">
                <a:solidFill>
                  <a:srgbClr val="FFFFFF"/>
                </a:solidFill>
                <a:latin typeface="Verdana"/>
                <a:cs typeface="Verdana"/>
              </a:rPr>
              <a:t>denken</a:t>
            </a:r>
            <a:r>
              <a:rPr sz="1800" spc="-100" dirty="0">
                <a:solidFill>
                  <a:srgbClr val="FFFFFF"/>
                </a:solidFill>
                <a:latin typeface="Verdana"/>
                <a:cs typeface="Verdana"/>
              </a:rPr>
              <a:t> </a:t>
            </a:r>
            <a:r>
              <a:rPr sz="1800" spc="40" dirty="0">
                <a:solidFill>
                  <a:srgbClr val="FFFFFF"/>
                </a:solidFill>
                <a:latin typeface="Verdana"/>
                <a:cs typeface="Verdana"/>
              </a:rPr>
              <a:t>nog</a:t>
            </a:r>
            <a:r>
              <a:rPr sz="1800" spc="-135" dirty="0">
                <a:solidFill>
                  <a:srgbClr val="FFFFFF"/>
                </a:solidFill>
                <a:latin typeface="Verdana"/>
                <a:cs typeface="Verdana"/>
              </a:rPr>
              <a:t> </a:t>
            </a:r>
            <a:r>
              <a:rPr sz="1800" spc="-45" dirty="0">
                <a:solidFill>
                  <a:srgbClr val="FFFFFF"/>
                </a:solidFill>
                <a:latin typeface="Verdana"/>
                <a:cs typeface="Verdana"/>
              </a:rPr>
              <a:t>niet</a:t>
            </a:r>
            <a:r>
              <a:rPr sz="1800" spc="-130" dirty="0">
                <a:solidFill>
                  <a:srgbClr val="FFFFFF"/>
                </a:solidFill>
                <a:latin typeface="Verdana"/>
                <a:cs typeface="Verdana"/>
              </a:rPr>
              <a:t> </a:t>
            </a:r>
            <a:r>
              <a:rPr sz="1800" spc="-50" dirty="0">
                <a:solidFill>
                  <a:srgbClr val="FFFFFF"/>
                </a:solidFill>
                <a:latin typeface="Verdana"/>
                <a:cs typeface="Verdana"/>
              </a:rPr>
              <a:t>zo </a:t>
            </a:r>
            <a:r>
              <a:rPr sz="1800" spc="-615" dirty="0">
                <a:solidFill>
                  <a:srgbClr val="FFFFFF"/>
                </a:solidFill>
                <a:latin typeface="Verdana"/>
                <a:cs typeface="Verdana"/>
              </a:rPr>
              <a:t> </a:t>
            </a:r>
            <a:r>
              <a:rPr sz="1800" spc="90" dirty="0">
                <a:solidFill>
                  <a:srgbClr val="FFFFFF"/>
                </a:solidFill>
                <a:latin typeface="Verdana"/>
                <a:cs typeface="Verdana"/>
              </a:rPr>
              <a:t>goed</a:t>
            </a:r>
            <a:r>
              <a:rPr sz="1800" spc="-120" dirty="0">
                <a:solidFill>
                  <a:srgbClr val="FFFFFF"/>
                </a:solidFill>
                <a:latin typeface="Verdana"/>
                <a:cs typeface="Verdana"/>
              </a:rPr>
              <a:t> </a:t>
            </a:r>
            <a:r>
              <a:rPr sz="1800" spc="45" dirty="0">
                <a:solidFill>
                  <a:srgbClr val="FFFFFF"/>
                </a:solidFill>
                <a:latin typeface="Verdana"/>
                <a:cs typeface="Verdana"/>
              </a:rPr>
              <a:t>na</a:t>
            </a:r>
            <a:r>
              <a:rPr sz="1800" spc="-140" dirty="0">
                <a:solidFill>
                  <a:srgbClr val="FFFFFF"/>
                </a:solidFill>
                <a:latin typeface="Verdana"/>
                <a:cs typeface="Verdana"/>
              </a:rPr>
              <a:t> </a:t>
            </a:r>
            <a:r>
              <a:rPr sz="1800" spc="-30" dirty="0">
                <a:solidFill>
                  <a:srgbClr val="FFFFFF"/>
                </a:solidFill>
                <a:latin typeface="Verdana"/>
                <a:cs typeface="Verdana"/>
              </a:rPr>
              <a:t>over</a:t>
            </a:r>
            <a:r>
              <a:rPr sz="1800" spc="-145" dirty="0">
                <a:solidFill>
                  <a:srgbClr val="FFFFFF"/>
                </a:solidFill>
                <a:latin typeface="Verdana"/>
                <a:cs typeface="Verdana"/>
              </a:rPr>
              <a:t> </a:t>
            </a:r>
            <a:r>
              <a:rPr sz="1800" spc="-25" dirty="0">
                <a:solidFill>
                  <a:srgbClr val="FFFFFF"/>
                </a:solidFill>
                <a:latin typeface="Verdana"/>
                <a:cs typeface="Verdana"/>
              </a:rPr>
              <a:t>welke</a:t>
            </a:r>
            <a:r>
              <a:rPr sz="1800" spc="-105" dirty="0">
                <a:solidFill>
                  <a:srgbClr val="FFFFFF"/>
                </a:solidFill>
                <a:latin typeface="Verdana"/>
                <a:cs typeface="Verdana"/>
              </a:rPr>
              <a:t> </a:t>
            </a:r>
            <a:r>
              <a:rPr sz="1800" spc="70" dirty="0">
                <a:solidFill>
                  <a:srgbClr val="FFFFFF"/>
                </a:solidFill>
                <a:latin typeface="Verdana"/>
                <a:cs typeface="Verdana"/>
              </a:rPr>
              <a:t>data</a:t>
            </a:r>
            <a:r>
              <a:rPr sz="1800" spc="-125" dirty="0">
                <a:solidFill>
                  <a:srgbClr val="FFFFFF"/>
                </a:solidFill>
                <a:latin typeface="Verdana"/>
                <a:cs typeface="Verdana"/>
              </a:rPr>
              <a:t> </a:t>
            </a:r>
            <a:r>
              <a:rPr sz="1800" spc="-80" dirty="0">
                <a:solidFill>
                  <a:srgbClr val="FFFFFF"/>
                </a:solidFill>
                <a:latin typeface="Verdana"/>
                <a:cs typeface="Verdana"/>
              </a:rPr>
              <a:t>in</a:t>
            </a:r>
            <a:r>
              <a:rPr sz="1800" spc="-150" dirty="0">
                <a:solidFill>
                  <a:srgbClr val="FFFFFF"/>
                </a:solidFill>
                <a:latin typeface="Verdana"/>
                <a:cs typeface="Verdana"/>
              </a:rPr>
              <a:t> </a:t>
            </a:r>
            <a:r>
              <a:rPr sz="1800" spc="-25" dirty="0">
                <a:solidFill>
                  <a:srgbClr val="FFFFFF"/>
                </a:solidFill>
                <a:latin typeface="Verdana"/>
                <a:cs typeface="Verdana"/>
              </a:rPr>
              <a:t>welke</a:t>
            </a:r>
            <a:r>
              <a:rPr sz="1800" spc="-95" dirty="0">
                <a:solidFill>
                  <a:srgbClr val="FFFFFF"/>
                </a:solidFill>
                <a:latin typeface="Verdana"/>
                <a:cs typeface="Verdana"/>
              </a:rPr>
              <a:t> </a:t>
            </a:r>
            <a:r>
              <a:rPr sz="1800" spc="15" dirty="0">
                <a:solidFill>
                  <a:srgbClr val="FFFFFF"/>
                </a:solidFill>
                <a:latin typeface="Verdana"/>
                <a:cs typeface="Verdana"/>
              </a:rPr>
              <a:t>tabel</a:t>
            </a:r>
            <a:r>
              <a:rPr sz="1800" spc="-110" dirty="0">
                <a:solidFill>
                  <a:srgbClr val="FFFFFF"/>
                </a:solidFill>
                <a:latin typeface="Verdana"/>
                <a:cs typeface="Verdana"/>
              </a:rPr>
              <a:t> </a:t>
            </a:r>
            <a:r>
              <a:rPr sz="1800" dirty="0">
                <a:solidFill>
                  <a:srgbClr val="FFFFFF"/>
                </a:solidFill>
                <a:latin typeface="Verdana"/>
                <a:cs typeface="Verdana"/>
              </a:rPr>
              <a:t>moet</a:t>
            </a:r>
            <a:r>
              <a:rPr sz="1800" spc="-130" dirty="0">
                <a:solidFill>
                  <a:srgbClr val="FFFFFF"/>
                </a:solidFill>
                <a:latin typeface="Verdana"/>
                <a:cs typeface="Verdana"/>
              </a:rPr>
              <a:t> </a:t>
            </a:r>
            <a:r>
              <a:rPr sz="1800" spc="-80" dirty="0">
                <a:solidFill>
                  <a:srgbClr val="FFFFFF"/>
                </a:solidFill>
                <a:latin typeface="Verdana"/>
                <a:cs typeface="Verdana"/>
              </a:rPr>
              <a:t>zitten</a:t>
            </a:r>
            <a:endParaRPr sz="1800">
              <a:latin typeface="Verdana"/>
              <a:cs typeface="Verdana"/>
            </a:endParaRPr>
          </a:p>
          <a:p>
            <a:pPr marL="355600">
              <a:lnSpc>
                <a:spcPct val="100000"/>
              </a:lnSpc>
            </a:pPr>
            <a:r>
              <a:rPr sz="1800" i="1" spc="-65" dirty="0">
                <a:solidFill>
                  <a:srgbClr val="FFFFFF"/>
                </a:solidFill>
                <a:latin typeface="Verdana"/>
                <a:cs typeface="Verdana"/>
              </a:rPr>
              <a:t>Vb:</a:t>
            </a:r>
            <a:r>
              <a:rPr sz="1800" i="1" spc="-120" dirty="0">
                <a:solidFill>
                  <a:srgbClr val="FFFFFF"/>
                </a:solidFill>
                <a:latin typeface="Verdana"/>
                <a:cs typeface="Verdana"/>
              </a:rPr>
              <a:t> </a:t>
            </a:r>
            <a:r>
              <a:rPr sz="1800" i="1" spc="-20" dirty="0">
                <a:solidFill>
                  <a:srgbClr val="FFFFFF"/>
                </a:solidFill>
                <a:latin typeface="Verdana"/>
                <a:cs typeface="Verdana"/>
              </a:rPr>
              <a:t>klantgegevens</a:t>
            </a:r>
            <a:r>
              <a:rPr sz="1800" i="1" spc="-90" dirty="0">
                <a:solidFill>
                  <a:srgbClr val="FFFFFF"/>
                </a:solidFill>
                <a:latin typeface="Verdana"/>
                <a:cs typeface="Verdana"/>
              </a:rPr>
              <a:t> </a:t>
            </a:r>
            <a:r>
              <a:rPr sz="1800" i="1" spc="-75" dirty="0">
                <a:solidFill>
                  <a:srgbClr val="FFFFFF"/>
                </a:solidFill>
                <a:latin typeface="Verdana"/>
                <a:cs typeface="Verdana"/>
              </a:rPr>
              <a:t>zitten</a:t>
            </a:r>
            <a:r>
              <a:rPr sz="1800" i="1" spc="-140" dirty="0">
                <a:solidFill>
                  <a:srgbClr val="FFFFFF"/>
                </a:solidFill>
                <a:latin typeface="Verdana"/>
                <a:cs typeface="Verdana"/>
              </a:rPr>
              <a:t> </a:t>
            </a:r>
            <a:r>
              <a:rPr sz="1800" i="1" dirty="0">
                <a:solidFill>
                  <a:srgbClr val="FFFFFF"/>
                </a:solidFill>
                <a:latin typeface="Verdana"/>
                <a:cs typeface="Verdana"/>
              </a:rPr>
              <a:t>ook</a:t>
            </a:r>
            <a:r>
              <a:rPr sz="1800" i="1" spc="-135" dirty="0">
                <a:solidFill>
                  <a:srgbClr val="FFFFFF"/>
                </a:solidFill>
                <a:latin typeface="Verdana"/>
                <a:cs typeface="Verdana"/>
              </a:rPr>
              <a:t> </a:t>
            </a:r>
            <a:r>
              <a:rPr sz="1800" i="1" spc="-85" dirty="0">
                <a:solidFill>
                  <a:srgbClr val="FFFFFF"/>
                </a:solidFill>
                <a:latin typeface="Verdana"/>
                <a:cs typeface="Verdana"/>
              </a:rPr>
              <a:t>in</a:t>
            </a:r>
            <a:r>
              <a:rPr sz="1800" i="1" spc="-130" dirty="0">
                <a:solidFill>
                  <a:srgbClr val="FFFFFF"/>
                </a:solidFill>
                <a:latin typeface="Verdana"/>
                <a:cs typeface="Verdana"/>
              </a:rPr>
              <a:t> </a:t>
            </a:r>
            <a:r>
              <a:rPr sz="1800" i="1" spc="20" dirty="0">
                <a:solidFill>
                  <a:srgbClr val="FFFFFF"/>
                </a:solidFill>
                <a:latin typeface="Verdana"/>
                <a:cs typeface="Verdana"/>
              </a:rPr>
              <a:t>tabel</a:t>
            </a:r>
            <a:r>
              <a:rPr sz="1800" i="1" spc="-125" dirty="0">
                <a:solidFill>
                  <a:srgbClr val="FFFFFF"/>
                </a:solidFill>
                <a:latin typeface="Verdana"/>
                <a:cs typeface="Verdana"/>
              </a:rPr>
              <a:t> </a:t>
            </a:r>
            <a:r>
              <a:rPr sz="1800" i="1" spc="5" dirty="0">
                <a:solidFill>
                  <a:srgbClr val="FFFFFF"/>
                </a:solidFill>
                <a:latin typeface="Verdana"/>
                <a:cs typeface="Verdana"/>
              </a:rPr>
              <a:t>van</a:t>
            </a:r>
            <a:r>
              <a:rPr sz="1800" i="1" spc="-130" dirty="0">
                <a:solidFill>
                  <a:srgbClr val="FFFFFF"/>
                </a:solidFill>
                <a:latin typeface="Verdana"/>
                <a:cs typeface="Verdana"/>
              </a:rPr>
              <a:t> </a:t>
            </a:r>
            <a:r>
              <a:rPr sz="1800" i="1" spc="35" dirty="0">
                <a:solidFill>
                  <a:srgbClr val="FFFFFF"/>
                </a:solidFill>
                <a:latin typeface="Verdana"/>
                <a:cs typeface="Verdana"/>
              </a:rPr>
              <a:t>aankopen</a:t>
            </a:r>
            <a:r>
              <a:rPr sz="1800" i="1" spc="-105" dirty="0">
                <a:solidFill>
                  <a:srgbClr val="FFFFFF"/>
                </a:solidFill>
                <a:latin typeface="Verdana"/>
                <a:cs typeface="Verdana"/>
              </a:rPr>
              <a:t> </a:t>
            </a:r>
            <a:r>
              <a:rPr sz="1800" i="1" spc="-40" dirty="0">
                <a:solidFill>
                  <a:srgbClr val="FFFFFF"/>
                </a:solidFill>
                <a:latin typeface="Verdana"/>
                <a:cs typeface="Verdana"/>
              </a:rPr>
              <a:t>alsook</a:t>
            </a:r>
            <a:r>
              <a:rPr sz="1800" i="1" spc="-114" dirty="0">
                <a:solidFill>
                  <a:srgbClr val="FFFFFF"/>
                </a:solidFill>
                <a:latin typeface="Verdana"/>
                <a:cs typeface="Verdana"/>
              </a:rPr>
              <a:t> </a:t>
            </a:r>
            <a:r>
              <a:rPr sz="1800" i="1" spc="-85" dirty="0">
                <a:solidFill>
                  <a:srgbClr val="FFFFFF"/>
                </a:solidFill>
                <a:latin typeface="Verdana"/>
                <a:cs typeface="Verdana"/>
              </a:rPr>
              <a:t>in</a:t>
            </a:r>
            <a:r>
              <a:rPr sz="1800" i="1" spc="-140" dirty="0">
                <a:solidFill>
                  <a:srgbClr val="FFFFFF"/>
                </a:solidFill>
                <a:latin typeface="Verdana"/>
                <a:cs typeface="Verdana"/>
              </a:rPr>
              <a:t> </a:t>
            </a:r>
            <a:r>
              <a:rPr sz="1800" i="1" spc="20" dirty="0">
                <a:solidFill>
                  <a:srgbClr val="FFFFFF"/>
                </a:solidFill>
                <a:latin typeface="Verdana"/>
                <a:cs typeface="Verdana"/>
              </a:rPr>
              <a:t>tabel</a:t>
            </a:r>
            <a:r>
              <a:rPr sz="1800" i="1" spc="-125" dirty="0">
                <a:solidFill>
                  <a:srgbClr val="FFFFFF"/>
                </a:solidFill>
                <a:latin typeface="Verdana"/>
                <a:cs typeface="Verdana"/>
              </a:rPr>
              <a:t> </a:t>
            </a:r>
            <a:r>
              <a:rPr sz="1800" i="1" spc="5" dirty="0">
                <a:solidFill>
                  <a:srgbClr val="FFFFFF"/>
                </a:solidFill>
                <a:latin typeface="Verdana"/>
                <a:cs typeface="Verdana"/>
              </a:rPr>
              <a:t>van</a:t>
            </a:r>
            <a:r>
              <a:rPr sz="1800" i="1" spc="-114" dirty="0">
                <a:solidFill>
                  <a:srgbClr val="FFFFFF"/>
                </a:solidFill>
                <a:latin typeface="Verdana"/>
                <a:cs typeface="Verdana"/>
              </a:rPr>
              <a:t> </a:t>
            </a:r>
            <a:r>
              <a:rPr sz="1800" i="1" spc="-20" dirty="0">
                <a:solidFill>
                  <a:srgbClr val="FFFFFF"/>
                </a:solidFill>
                <a:latin typeface="Verdana"/>
                <a:cs typeface="Verdana"/>
              </a:rPr>
              <a:t>aankooplijnen</a:t>
            </a:r>
            <a:endParaRPr sz="1800">
              <a:latin typeface="Verdana"/>
              <a:cs typeface="Verdana"/>
            </a:endParaRPr>
          </a:p>
          <a:p>
            <a:pPr marL="355600">
              <a:lnSpc>
                <a:spcPct val="100000"/>
              </a:lnSpc>
            </a:pPr>
            <a:r>
              <a:rPr sz="1800" i="1" spc="10" dirty="0">
                <a:solidFill>
                  <a:srgbClr val="FFFFFF"/>
                </a:solidFill>
                <a:latin typeface="Verdana"/>
                <a:cs typeface="Verdana"/>
              </a:rPr>
              <a:t>van</a:t>
            </a:r>
            <a:r>
              <a:rPr sz="1800" i="1" spc="-145" dirty="0">
                <a:solidFill>
                  <a:srgbClr val="FFFFFF"/>
                </a:solidFill>
                <a:latin typeface="Verdana"/>
                <a:cs typeface="Verdana"/>
              </a:rPr>
              <a:t> </a:t>
            </a:r>
            <a:r>
              <a:rPr sz="1800" i="1" spc="45" dirty="0">
                <a:solidFill>
                  <a:srgbClr val="FFFFFF"/>
                </a:solidFill>
                <a:latin typeface="Verdana"/>
                <a:cs typeface="Verdana"/>
              </a:rPr>
              <a:t>een</a:t>
            </a:r>
            <a:r>
              <a:rPr sz="1800" i="1" spc="-130" dirty="0">
                <a:solidFill>
                  <a:srgbClr val="FFFFFF"/>
                </a:solidFill>
                <a:latin typeface="Verdana"/>
                <a:cs typeface="Verdana"/>
              </a:rPr>
              <a:t> </a:t>
            </a:r>
            <a:r>
              <a:rPr sz="1800" i="1" spc="75" dirty="0">
                <a:solidFill>
                  <a:srgbClr val="FFFFFF"/>
                </a:solidFill>
                <a:latin typeface="Verdana"/>
                <a:cs typeface="Verdana"/>
              </a:rPr>
              <a:t>bepaald</a:t>
            </a:r>
            <a:r>
              <a:rPr sz="1800" i="1" spc="-135" dirty="0">
                <a:solidFill>
                  <a:srgbClr val="FFFFFF"/>
                </a:solidFill>
                <a:latin typeface="Verdana"/>
                <a:cs typeface="Verdana"/>
              </a:rPr>
              <a:t> </a:t>
            </a:r>
            <a:r>
              <a:rPr sz="1800" i="1" spc="-40" dirty="0">
                <a:solidFill>
                  <a:srgbClr val="FFFFFF"/>
                </a:solidFill>
                <a:latin typeface="Verdana"/>
                <a:cs typeface="Verdana"/>
              </a:rPr>
              <a:t>order</a:t>
            </a:r>
            <a:endParaRPr sz="1800">
              <a:latin typeface="Verdana"/>
              <a:cs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2195195"/>
            <a:chOff x="-4762" y="0"/>
            <a:chExt cx="12201525" cy="2195195"/>
          </a:xfrm>
        </p:grpSpPr>
        <p:pic>
          <p:nvPicPr>
            <p:cNvPr id="3" name="object 3"/>
            <p:cNvPicPr/>
            <p:nvPr/>
          </p:nvPicPr>
          <p:blipFill>
            <a:blip r:embed="rId2" cstate="print"/>
            <a:stretch>
              <a:fillRect/>
            </a:stretch>
          </p:blipFill>
          <p:spPr>
            <a:xfrm>
              <a:off x="0" y="0"/>
              <a:ext cx="12192000" cy="2185416"/>
            </a:xfrm>
            <a:prstGeom prst="rect">
              <a:avLst/>
            </a:prstGeom>
          </p:spPr>
        </p:pic>
        <p:sp>
          <p:nvSpPr>
            <p:cNvPr id="4" name="object 4"/>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5" name="object 5"/>
            <p:cNvPicPr/>
            <p:nvPr/>
          </p:nvPicPr>
          <p:blipFill>
            <a:blip r:embed="rId3" cstate="print"/>
            <a:stretch>
              <a:fillRect/>
            </a:stretch>
          </p:blipFill>
          <p:spPr>
            <a:xfrm>
              <a:off x="542544" y="554748"/>
              <a:ext cx="1613916" cy="1168895"/>
            </a:xfrm>
            <a:prstGeom prst="rect">
              <a:avLst/>
            </a:prstGeom>
          </p:spPr>
        </p:pic>
      </p:grpSp>
      <p:sp>
        <p:nvSpPr>
          <p:cNvPr id="6" name="object 6"/>
          <p:cNvSpPr txBox="1"/>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z="4000" b="1" spc="-295" dirty="0">
                <a:solidFill>
                  <a:srgbClr val="FDFDFD"/>
                </a:solidFill>
                <a:latin typeface="Tahoma"/>
                <a:cs typeface="Tahoma"/>
              </a:rPr>
              <a:t>1NF</a:t>
            </a:r>
            <a:endParaRPr sz="4000">
              <a:latin typeface="Tahoma"/>
              <a:cs typeface="Tahoma"/>
            </a:endParaRPr>
          </a:p>
        </p:txBody>
      </p:sp>
      <p:graphicFrame>
        <p:nvGraphicFramePr>
          <p:cNvPr id="7" name="object 7"/>
          <p:cNvGraphicFramePr>
            <a:graphicFrameLocks noGrp="1"/>
          </p:cNvGraphicFramePr>
          <p:nvPr/>
        </p:nvGraphicFramePr>
        <p:xfrm>
          <a:off x="803655" y="2837814"/>
          <a:ext cx="10557508" cy="2489198"/>
        </p:xfrm>
        <a:graphic>
          <a:graphicData uri="http://schemas.openxmlformats.org/drawingml/2006/table">
            <a:tbl>
              <a:tblPr firstRow="1" bandRow="1">
                <a:tableStyleId>{2D5ABB26-0587-4C30-8999-92F81FD0307C}</a:tableStyleId>
              </a:tblPr>
              <a:tblGrid>
                <a:gridCol w="54991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459229">
                  <a:extLst>
                    <a:ext uri="{9D8B030D-6E8A-4147-A177-3AD203B41FA5}">
                      <a16:colId xmlns:a16="http://schemas.microsoft.com/office/drawing/2014/main" val="20003"/>
                    </a:ext>
                  </a:extLst>
                </a:gridCol>
                <a:gridCol w="763270">
                  <a:extLst>
                    <a:ext uri="{9D8B030D-6E8A-4147-A177-3AD203B41FA5}">
                      <a16:colId xmlns:a16="http://schemas.microsoft.com/office/drawing/2014/main" val="20004"/>
                    </a:ext>
                  </a:extLst>
                </a:gridCol>
                <a:gridCol w="847725">
                  <a:extLst>
                    <a:ext uri="{9D8B030D-6E8A-4147-A177-3AD203B41FA5}">
                      <a16:colId xmlns:a16="http://schemas.microsoft.com/office/drawing/2014/main" val="20005"/>
                    </a:ext>
                  </a:extLst>
                </a:gridCol>
                <a:gridCol w="2914014">
                  <a:extLst>
                    <a:ext uri="{9D8B030D-6E8A-4147-A177-3AD203B41FA5}">
                      <a16:colId xmlns:a16="http://schemas.microsoft.com/office/drawing/2014/main" val="20006"/>
                    </a:ext>
                  </a:extLst>
                </a:gridCol>
              </a:tblGrid>
              <a:tr h="365760">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40" dirty="0">
                          <a:solidFill>
                            <a:srgbClr val="FFFFFF"/>
                          </a:solidFill>
                          <a:latin typeface="Tahoma"/>
                          <a:cs typeface="Tahoma"/>
                        </a:rPr>
                        <a:t>Titel</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00" dirty="0">
                          <a:solidFill>
                            <a:srgbClr val="FFFFFF"/>
                          </a:solidFill>
                          <a:latin typeface="Tahoma"/>
                          <a:cs typeface="Tahoma"/>
                        </a:rPr>
                        <a:t>Artiest</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20" dirty="0">
                          <a:solidFill>
                            <a:srgbClr val="FFFFFF"/>
                          </a:solidFill>
                          <a:latin typeface="Tahoma"/>
                          <a:cs typeface="Tahoma"/>
                        </a:rPr>
                        <a:t>Actief</a:t>
                      </a:r>
                      <a:r>
                        <a:rPr sz="1800" b="1" spc="-70" dirty="0">
                          <a:solidFill>
                            <a:srgbClr val="FFFFFF"/>
                          </a:solidFill>
                          <a:latin typeface="Tahoma"/>
                          <a:cs typeface="Tahoma"/>
                        </a:rPr>
                        <a:t> </a:t>
                      </a:r>
                      <a:r>
                        <a:rPr sz="1800" b="1" spc="-80" dirty="0">
                          <a:solidFill>
                            <a:srgbClr val="FFFFFF"/>
                          </a:solidFill>
                          <a:latin typeface="Tahoma"/>
                          <a:cs typeface="Tahoma"/>
                        </a:rPr>
                        <a:t>sinds</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10" dirty="0">
                          <a:solidFill>
                            <a:srgbClr val="FFFFFF"/>
                          </a:solidFill>
                          <a:latin typeface="Tahoma"/>
                          <a:cs typeface="Tahoma"/>
                        </a:rPr>
                        <a:t>Jaar</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5" dirty="0">
                          <a:solidFill>
                            <a:srgbClr val="FFFFFF"/>
                          </a:solidFill>
                          <a:latin typeface="Tahoma"/>
                          <a:cs typeface="Tahoma"/>
                        </a:rPr>
                        <a:t>Single</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39">
                <a:tc>
                  <a:txBody>
                    <a:bodyPr/>
                    <a:lstStyle/>
                    <a:p>
                      <a:pPr marL="91440">
                        <a:lnSpc>
                          <a:spcPct val="100000"/>
                        </a:lnSpc>
                        <a:spcBef>
                          <a:spcPts val="340"/>
                        </a:spcBef>
                      </a:pPr>
                      <a:r>
                        <a:rPr sz="1800" b="1" i="1" dirty="0">
                          <a:latin typeface="Arial"/>
                          <a:cs typeface="Arial"/>
                        </a:rPr>
                        <a:t>47</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40"/>
                        </a:spcBef>
                      </a:pPr>
                      <a:r>
                        <a:rPr sz="1800" b="1" i="1" dirty="0">
                          <a:latin typeface="Arial"/>
                          <a:cs typeface="Arial"/>
                        </a:rPr>
                        <a:t>1</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40">
                <a:tc>
                  <a:txBody>
                    <a:bodyPr/>
                    <a:lstStyle/>
                    <a:p>
                      <a:pPr marL="91440">
                        <a:lnSpc>
                          <a:spcPct val="100000"/>
                        </a:lnSpc>
                        <a:spcBef>
                          <a:spcPts val="340"/>
                        </a:spcBef>
                      </a:pPr>
                      <a:r>
                        <a:rPr sz="1800" b="1" i="1" dirty="0">
                          <a:latin typeface="Arial"/>
                          <a:cs typeface="Arial"/>
                        </a:rPr>
                        <a:t>47</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40"/>
                        </a:spcBef>
                      </a:pPr>
                      <a:r>
                        <a:rPr sz="1800" b="1" i="1" dirty="0">
                          <a:latin typeface="Arial"/>
                          <a:cs typeface="Arial"/>
                        </a:rPr>
                        <a:t>2</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20" dirty="0">
                          <a:latin typeface="Verdana"/>
                          <a:cs typeface="Verdana"/>
                        </a:rPr>
                        <a:t>I</a:t>
                      </a:r>
                      <a:r>
                        <a:rPr sz="1800" spc="-5" dirty="0">
                          <a:latin typeface="Verdana"/>
                          <a:cs typeface="Verdana"/>
                        </a:rPr>
                        <a:t>’</a:t>
                      </a:r>
                      <a:r>
                        <a:rPr sz="1800" dirty="0">
                          <a:latin typeface="Verdana"/>
                          <a:cs typeface="Verdana"/>
                        </a:rPr>
                        <a:t>m</a:t>
                      </a:r>
                      <a:r>
                        <a:rPr sz="1800" spc="-150" dirty="0">
                          <a:latin typeface="Verdana"/>
                          <a:cs typeface="Verdana"/>
                        </a:rPr>
                        <a:t> </a:t>
                      </a:r>
                      <a:r>
                        <a:rPr sz="1800" dirty="0">
                          <a:latin typeface="Verdana"/>
                          <a:cs typeface="Verdana"/>
                        </a:rPr>
                        <a:t>o</a:t>
                      </a:r>
                      <a:r>
                        <a:rPr sz="1800" spc="-5" dirty="0">
                          <a:latin typeface="Verdana"/>
                          <a:cs typeface="Verdana"/>
                        </a:rPr>
                        <a:t>u</a:t>
                      </a:r>
                      <a:r>
                        <a:rPr sz="1800" spc="-15" dirty="0">
                          <a:latin typeface="Verdana"/>
                          <a:cs typeface="Verdana"/>
                        </a:rPr>
                        <a:t>tt</a:t>
                      </a:r>
                      <a:r>
                        <a:rPr sz="1800" dirty="0">
                          <a:latin typeface="Verdana"/>
                          <a:cs typeface="Verdana"/>
                        </a:rPr>
                        <a:t>a</a:t>
                      </a:r>
                      <a:r>
                        <a:rPr sz="1800" spc="-114" dirty="0">
                          <a:latin typeface="Verdana"/>
                          <a:cs typeface="Verdana"/>
                        </a:rPr>
                        <a:t> </a:t>
                      </a:r>
                      <a:r>
                        <a:rPr sz="1800" spc="10" dirty="0">
                          <a:latin typeface="Verdana"/>
                          <a:cs typeface="Verdana"/>
                        </a:rPr>
                        <a:t>l</a:t>
                      </a:r>
                      <a:r>
                        <a:rPr sz="1800" dirty="0">
                          <a:latin typeface="Verdana"/>
                          <a:cs typeface="Verdana"/>
                        </a:rPr>
                        <a:t>o</a:t>
                      </a:r>
                      <a:r>
                        <a:rPr sz="1800" spc="15" dirty="0">
                          <a:latin typeface="Verdana"/>
                          <a:cs typeface="Verdana"/>
                        </a:rPr>
                        <a:t>v</a:t>
                      </a:r>
                      <a:r>
                        <a:rPr sz="1800" dirty="0">
                          <a:latin typeface="Verdana"/>
                          <a:cs typeface="Verdana"/>
                        </a:rPr>
                        <a:t>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39">
                <a:tc>
                  <a:txBody>
                    <a:bodyPr/>
                    <a:lstStyle/>
                    <a:p>
                      <a:pPr marL="91440">
                        <a:lnSpc>
                          <a:spcPct val="100000"/>
                        </a:lnSpc>
                        <a:spcBef>
                          <a:spcPts val="340"/>
                        </a:spcBef>
                      </a:pPr>
                      <a:r>
                        <a:rPr sz="1800" b="1" i="1" dirty="0">
                          <a:latin typeface="Arial"/>
                          <a:cs typeface="Arial"/>
                        </a:rPr>
                        <a:t>47</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40"/>
                        </a:spcBef>
                      </a:pPr>
                      <a:r>
                        <a:rPr sz="1800" b="1" i="1" dirty="0">
                          <a:latin typeface="Arial"/>
                          <a:cs typeface="Arial"/>
                        </a:rPr>
                        <a:t>3</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Co</a:t>
                      </a:r>
                      <a:r>
                        <a:rPr sz="1800" spc="-35" dirty="0">
                          <a:latin typeface="Verdana"/>
                          <a:cs typeface="Verdana"/>
                        </a:rPr>
                        <a:t>w</a:t>
                      </a:r>
                      <a:r>
                        <a:rPr sz="1800" spc="-5" dirty="0">
                          <a:latin typeface="Verdana"/>
                          <a:cs typeface="Verdana"/>
                        </a:rPr>
                        <a:t>b</a:t>
                      </a:r>
                      <a:r>
                        <a:rPr sz="1800" spc="-10" dirty="0">
                          <a:latin typeface="Verdana"/>
                          <a:cs typeface="Verdana"/>
                        </a:rPr>
                        <a:t>o</a:t>
                      </a:r>
                      <a:r>
                        <a:rPr sz="1800" spc="-5" dirty="0">
                          <a:latin typeface="Verdana"/>
                          <a:cs typeface="Verdana"/>
                        </a:rPr>
                        <a:t>y</a:t>
                      </a:r>
                      <a:r>
                        <a:rPr sz="1800" dirty="0">
                          <a:latin typeface="Verdana"/>
                          <a:cs typeface="Verdana"/>
                        </a:rPr>
                        <a:t>s</a:t>
                      </a:r>
                      <a:r>
                        <a:rPr sz="1800" spc="-105" dirty="0">
                          <a:latin typeface="Verdana"/>
                          <a:cs typeface="Verdana"/>
                        </a:rPr>
                        <a:t> </a:t>
                      </a:r>
                      <a:r>
                        <a:rPr sz="1800" dirty="0">
                          <a:latin typeface="Verdana"/>
                          <a:cs typeface="Verdana"/>
                        </a:rPr>
                        <a:t>&amp;</a:t>
                      </a:r>
                      <a:r>
                        <a:rPr sz="1800" spc="-135" dirty="0">
                          <a:latin typeface="Verdana"/>
                          <a:cs typeface="Verdana"/>
                        </a:rPr>
                        <a:t> </a:t>
                      </a:r>
                      <a:r>
                        <a:rPr sz="1800" dirty="0">
                          <a:latin typeface="Verdana"/>
                          <a:cs typeface="Verdana"/>
                        </a:rPr>
                        <a:t>k</a:t>
                      </a:r>
                      <a:r>
                        <a:rPr sz="1800" spc="15" dirty="0">
                          <a:latin typeface="Verdana"/>
                          <a:cs typeface="Verdana"/>
                        </a:rPr>
                        <a:t>i</a:t>
                      </a:r>
                      <a:r>
                        <a:rPr sz="1800" spc="-5" dirty="0">
                          <a:latin typeface="Verdana"/>
                          <a:cs typeface="Verdana"/>
                        </a:rPr>
                        <a:t>ss</a:t>
                      </a:r>
                      <a:r>
                        <a:rPr sz="1800" spc="-15"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r h="640080">
                <a:tc>
                  <a:txBody>
                    <a:bodyPr/>
                    <a:lstStyle/>
                    <a:p>
                      <a:pPr marL="91440">
                        <a:lnSpc>
                          <a:spcPct val="100000"/>
                        </a:lnSpc>
                        <a:spcBef>
                          <a:spcPts val="345"/>
                        </a:spcBef>
                      </a:pPr>
                      <a:r>
                        <a:rPr sz="1800" b="1" i="1" dirty="0">
                          <a:latin typeface="Arial"/>
                          <a:cs typeface="Arial"/>
                        </a:rPr>
                        <a:t>48</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50" dirty="0">
                          <a:latin typeface="Verdana"/>
                          <a:cs typeface="Verdana"/>
                        </a:rPr>
                        <a:t>W</a:t>
                      </a:r>
                      <a:r>
                        <a:rPr sz="1800" spc="20" dirty="0">
                          <a:latin typeface="Verdana"/>
                          <a:cs typeface="Verdana"/>
                        </a:rPr>
                        <a:t>i</a:t>
                      </a:r>
                      <a:r>
                        <a:rPr sz="1800" spc="-5" dirty="0">
                          <a:latin typeface="Verdana"/>
                          <a:cs typeface="Verdana"/>
                        </a:rPr>
                        <a:t>s</a:t>
                      </a:r>
                      <a:r>
                        <a:rPr sz="1800" dirty="0">
                          <a:latin typeface="Verdana"/>
                          <a:cs typeface="Verdana"/>
                        </a:rPr>
                        <a:t>h</a:t>
                      </a:r>
                      <a:r>
                        <a:rPr sz="1800" spc="-10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35" dirty="0">
                          <a:latin typeface="Verdana"/>
                          <a:cs typeface="Verdana"/>
                        </a:rPr>
                        <a:t> </a:t>
                      </a:r>
                      <a:r>
                        <a:rPr sz="1800" spc="-30" dirty="0">
                          <a:latin typeface="Verdana"/>
                          <a:cs typeface="Verdana"/>
                        </a:rPr>
                        <a:t>w</a:t>
                      </a:r>
                      <a:r>
                        <a:rPr sz="1800" spc="-10" dirty="0">
                          <a:latin typeface="Verdana"/>
                          <a:cs typeface="Verdana"/>
                        </a:rPr>
                        <a:t>e</a:t>
                      </a:r>
                      <a:r>
                        <a:rPr sz="1800" dirty="0">
                          <a:latin typeface="Verdana"/>
                          <a:cs typeface="Verdana"/>
                        </a:rPr>
                        <a:t>re</a:t>
                      </a:r>
                      <a:r>
                        <a:rPr sz="1800" spc="-90" dirty="0">
                          <a:latin typeface="Verdana"/>
                          <a:cs typeface="Verdana"/>
                        </a:rPr>
                        <a:t> </a:t>
                      </a:r>
                      <a:r>
                        <a:rPr sz="1800" spc="-10" dirty="0">
                          <a:latin typeface="Verdana"/>
                          <a:cs typeface="Verdana"/>
                        </a:rPr>
                        <a:t>he</a:t>
                      </a:r>
                      <a:r>
                        <a:rPr sz="1800" dirty="0">
                          <a:latin typeface="Verdana"/>
                          <a:cs typeface="Verdana"/>
                        </a:rPr>
                        <a:t>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P</a:t>
                      </a:r>
                      <a:r>
                        <a:rPr sz="1800" spc="25" dirty="0">
                          <a:latin typeface="Verdana"/>
                          <a:cs typeface="Verdana"/>
                        </a:rPr>
                        <a:t>i</a:t>
                      </a:r>
                      <a:r>
                        <a:rPr sz="1800" spc="-10" dirty="0">
                          <a:latin typeface="Verdana"/>
                          <a:cs typeface="Verdana"/>
                        </a:rPr>
                        <a:t>n</a:t>
                      </a:r>
                      <a:r>
                        <a:rPr sz="1800" dirty="0">
                          <a:latin typeface="Verdana"/>
                          <a:cs typeface="Verdana"/>
                        </a:rPr>
                        <a:t>k</a:t>
                      </a:r>
                      <a:r>
                        <a:rPr sz="1800" spc="-160" dirty="0">
                          <a:latin typeface="Verdana"/>
                          <a:cs typeface="Verdana"/>
                        </a:rPr>
                        <a:t> </a:t>
                      </a:r>
                      <a:r>
                        <a:rPr sz="1800" dirty="0">
                          <a:latin typeface="Verdana"/>
                          <a:cs typeface="Verdana"/>
                        </a:rPr>
                        <a:t>F</a:t>
                      </a:r>
                      <a:r>
                        <a:rPr sz="1800" spc="10" dirty="0">
                          <a:latin typeface="Verdana"/>
                          <a:cs typeface="Verdana"/>
                        </a:rPr>
                        <a:t>l</a:t>
                      </a:r>
                      <a:r>
                        <a:rPr sz="1800" dirty="0">
                          <a:latin typeface="Verdana"/>
                          <a:cs typeface="Verdana"/>
                        </a:rPr>
                        <a:t>o</a:t>
                      </a:r>
                      <a:r>
                        <a:rPr sz="1800" spc="-10" dirty="0">
                          <a:latin typeface="Verdana"/>
                          <a:cs typeface="Verdana"/>
                        </a:rPr>
                        <a:t>y</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1965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1975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45"/>
                        </a:spcBef>
                      </a:pPr>
                      <a:r>
                        <a:rPr sz="1800" b="1" i="1" dirty="0">
                          <a:latin typeface="Arial"/>
                          <a:cs typeface="Arial"/>
                        </a:rPr>
                        <a:t>1</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marR="741680">
                        <a:lnSpc>
                          <a:spcPct val="100000"/>
                        </a:lnSpc>
                        <a:spcBef>
                          <a:spcPts val="330"/>
                        </a:spcBef>
                      </a:pPr>
                      <a:r>
                        <a:rPr sz="1800" spc="-5" dirty="0">
                          <a:latin typeface="Verdana"/>
                          <a:cs typeface="Verdana"/>
                        </a:rPr>
                        <a:t>Sh</a:t>
                      </a:r>
                      <a:r>
                        <a:rPr sz="1800" spc="15" dirty="0">
                          <a:latin typeface="Verdana"/>
                          <a:cs typeface="Verdana"/>
                        </a:rPr>
                        <a:t>i</a:t>
                      </a:r>
                      <a:r>
                        <a:rPr sz="1800" spc="-10" dirty="0">
                          <a:latin typeface="Verdana"/>
                          <a:cs typeface="Verdana"/>
                        </a:rPr>
                        <a:t>n</a:t>
                      </a:r>
                      <a:r>
                        <a:rPr sz="1800" dirty="0">
                          <a:latin typeface="Verdana"/>
                          <a:cs typeface="Verdana"/>
                        </a:rPr>
                        <a:t>e</a:t>
                      </a:r>
                      <a:r>
                        <a:rPr sz="1800" spc="-140" dirty="0">
                          <a:latin typeface="Verdana"/>
                          <a:cs typeface="Verdana"/>
                        </a:rPr>
                        <a:t> </a:t>
                      </a:r>
                      <a:r>
                        <a:rPr sz="1800" dirty="0">
                          <a:latin typeface="Verdana"/>
                          <a:cs typeface="Verdana"/>
                        </a:rPr>
                        <a:t>on</a:t>
                      </a:r>
                      <a:r>
                        <a:rPr sz="1800" spc="-13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25" dirty="0">
                          <a:latin typeface="Verdana"/>
                          <a:cs typeface="Verdana"/>
                        </a:rPr>
                        <a:t> </a:t>
                      </a:r>
                      <a:r>
                        <a:rPr sz="1800" dirty="0">
                          <a:latin typeface="Verdana"/>
                          <a:cs typeface="Verdana"/>
                        </a:rPr>
                        <a:t>cr</a:t>
                      </a:r>
                      <a:r>
                        <a:rPr sz="1800" spc="-10" dirty="0">
                          <a:latin typeface="Verdana"/>
                          <a:cs typeface="Verdana"/>
                        </a:rPr>
                        <a:t>a</a:t>
                      </a:r>
                      <a:r>
                        <a:rPr sz="1800" dirty="0">
                          <a:latin typeface="Verdana"/>
                          <a:cs typeface="Verdana"/>
                        </a:rPr>
                        <a:t>zy  </a:t>
                      </a:r>
                      <a:r>
                        <a:rPr sz="1800" spc="30" dirty="0">
                          <a:latin typeface="Verdana"/>
                          <a:cs typeface="Verdana"/>
                        </a:rPr>
                        <a:t>diamond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4"/>
                  </a:ext>
                </a:extLst>
              </a:tr>
              <a:tr h="370840">
                <a:tc>
                  <a:txBody>
                    <a:bodyPr/>
                    <a:lstStyle/>
                    <a:p>
                      <a:pPr marL="91440">
                        <a:lnSpc>
                          <a:spcPct val="100000"/>
                        </a:lnSpc>
                        <a:spcBef>
                          <a:spcPts val="345"/>
                        </a:spcBef>
                      </a:pPr>
                      <a:r>
                        <a:rPr sz="1800" b="1" i="1" dirty="0">
                          <a:latin typeface="Arial"/>
                          <a:cs typeface="Arial"/>
                        </a:rPr>
                        <a:t>49</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Fre</a:t>
                      </a:r>
                      <a:r>
                        <a:rPr sz="1800" spc="-15" dirty="0">
                          <a:latin typeface="Verdana"/>
                          <a:cs typeface="Verdana"/>
                        </a:rPr>
                        <a:t>a</a:t>
                      </a:r>
                      <a:r>
                        <a:rPr sz="1800" dirty="0">
                          <a:latin typeface="Verdana"/>
                          <a:cs typeface="Verdana"/>
                        </a:rPr>
                        <a:t>k</a:t>
                      </a:r>
                      <a:r>
                        <a:rPr sz="1800" spc="-135" dirty="0">
                          <a:latin typeface="Verdana"/>
                          <a:cs typeface="Verdana"/>
                        </a:rPr>
                        <a:t> </a:t>
                      </a:r>
                      <a:r>
                        <a:rPr sz="1800" dirty="0">
                          <a:latin typeface="Verdana"/>
                          <a:cs typeface="Verdana"/>
                        </a:rPr>
                        <a:t>of</a:t>
                      </a:r>
                      <a:r>
                        <a:rPr sz="1800" spc="-135" dirty="0">
                          <a:latin typeface="Verdana"/>
                          <a:cs typeface="Verdana"/>
                        </a:rPr>
                        <a:t> </a:t>
                      </a:r>
                      <a:r>
                        <a:rPr sz="1800" dirty="0">
                          <a:latin typeface="Verdana"/>
                          <a:cs typeface="Verdana"/>
                        </a:rPr>
                        <a:t>Na</a:t>
                      </a:r>
                      <a:r>
                        <a:rPr sz="1800" spc="-15" dirty="0">
                          <a:latin typeface="Verdana"/>
                          <a:cs typeface="Verdana"/>
                        </a:rPr>
                        <a:t>t</a:t>
                      </a:r>
                      <a:r>
                        <a:rPr sz="1800" dirty="0">
                          <a:latin typeface="Verdana"/>
                          <a:cs typeface="Verdana"/>
                        </a:rPr>
                        <a:t>ure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2001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45"/>
                        </a:spcBef>
                      </a:pPr>
                      <a:r>
                        <a:rPr sz="1800" b="1" i="1" dirty="0">
                          <a:latin typeface="Arial"/>
                          <a:cs typeface="Arial"/>
                        </a:rPr>
                        <a:t>1</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Pa</a:t>
                      </a:r>
                      <a:r>
                        <a:rPr sz="1800" spc="20" dirty="0">
                          <a:latin typeface="Verdana"/>
                          <a:cs typeface="Verdana"/>
                        </a:rPr>
                        <a:t>i</a:t>
                      </a:r>
                      <a:r>
                        <a:rPr sz="1800" dirty="0">
                          <a:latin typeface="Verdana"/>
                          <a:cs typeface="Verdana"/>
                        </a:rPr>
                        <a:t>d</a:t>
                      </a:r>
                      <a:r>
                        <a:rPr sz="1800" spc="-155" dirty="0">
                          <a:latin typeface="Verdana"/>
                          <a:cs typeface="Verdana"/>
                        </a:rPr>
                        <a:t> </a:t>
                      </a:r>
                      <a:r>
                        <a:rPr sz="1800" dirty="0">
                          <a:latin typeface="Verdana"/>
                          <a:cs typeface="Verdana"/>
                        </a:rPr>
                        <a:t>my</a:t>
                      </a:r>
                      <a:r>
                        <a:rPr sz="1800" spc="-145" dirty="0">
                          <a:latin typeface="Verdana"/>
                          <a:cs typeface="Verdana"/>
                        </a:rPr>
                        <a:t> </a:t>
                      </a:r>
                      <a:r>
                        <a:rPr sz="1800" spc="-5" dirty="0">
                          <a:latin typeface="Verdana"/>
                          <a:cs typeface="Verdana"/>
                        </a:rPr>
                        <a:t>du</a:t>
                      </a:r>
                      <a:r>
                        <a:rPr sz="1800" spc="-10"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544" y="554748"/>
            <a:ext cx="1613916" cy="1168895"/>
          </a:xfrm>
          <a:prstGeom prst="rect">
            <a:avLst/>
          </a:prstGeom>
        </p:spPr>
      </p:pic>
      <p:sp>
        <p:nvSpPr>
          <p:cNvPr id="3" name="object 3"/>
          <p:cNvSpPr txBox="1">
            <a:spLocks noGrp="1"/>
          </p:cNvSpPr>
          <p:nvPr>
            <p:ph type="title"/>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pc="-295" dirty="0"/>
              <a:t>2NF</a:t>
            </a:r>
          </a:p>
        </p:txBody>
      </p:sp>
      <p:pic>
        <p:nvPicPr>
          <p:cNvPr id="4" name="object 4"/>
          <p:cNvPicPr/>
          <p:nvPr/>
        </p:nvPicPr>
        <p:blipFill>
          <a:blip r:embed="rId3" cstate="print"/>
          <a:stretch>
            <a:fillRect/>
          </a:stretch>
        </p:blipFill>
        <p:spPr>
          <a:xfrm>
            <a:off x="736091" y="3304032"/>
            <a:ext cx="10433304" cy="1536191"/>
          </a:xfrm>
          <a:prstGeom prst="rect">
            <a:avLst/>
          </a:prstGeom>
        </p:spPr>
      </p:pic>
      <p:sp>
        <p:nvSpPr>
          <p:cNvPr id="5" name="object 5"/>
          <p:cNvSpPr txBox="1"/>
          <p:nvPr/>
        </p:nvSpPr>
        <p:spPr>
          <a:xfrm>
            <a:off x="897432" y="3409950"/>
            <a:ext cx="10095865" cy="1254125"/>
          </a:xfrm>
          <a:prstGeom prst="rect">
            <a:avLst/>
          </a:prstGeom>
        </p:spPr>
        <p:txBody>
          <a:bodyPr vert="horz" wrap="square" lIns="0" tIns="12700" rIns="0" bIns="0" rtlCol="0">
            <a:spAutoFit/>
          </a:bodyPr>
          <a:lstStyle/>
          <a:p>
            <a:pPr marL="12700">
              <a:lnSpc>
                <a:spcPct val="100000"/>
              </a:lnSpc>
              <a:spcBef>
                <a:spcPts val="100"/>
              </a:spcBef>
              <a:tabLst>
                <a:tab pos="355600" algn="l"/>
              </a:tabLst>
            </a:pPr>
            <a:r>
              <a:rPr sz="1800" spc="-60" dirty="0">
                <a:solidFill>
                  <a:srgbClr val="E84B21"/>
                </a:solidFill>
                <a:latin typeface="Microsoft Sans Serif"/>
                <a:cs typeface="Microsoft Sans Serif"/>
              </a:rPr>
              <a:t>🞅	</a:t>
            </a:r>
            <a:r>
              <a:rPr sz="1800" spc="-50" dirty="0">
                <a:solidFill>
                  <a:srgbClr val="FFFFFF"/>
                </a:solidFill>
                <a:latin typeface="Verdana"/>
                <a:cs typeface="Verdana"/>
              </a:rPr>
              <a:t>Attributen</a:t>
            </a:r>
            <a:r>
              <a:rPr sz="1800" spc="-114" dirty="0">
                <a:solidFill>
                  <a:srgbClr val="FFFFFF"/>
                </a:solidFill>
                <a:latin typeface="Verdana"/>
                <a:cs typeface="Verdana"/>
              </a:rPr>
              <a:t> </a:t>
            </a:r>
            <a:r>
              <a:rPr sz="1800" spc="-35" dirty="0">
                <a:solidFill>
                  <a:srgbClr val="FFFFFF"/>
                </a:solidFill>
                <a:latin typeface="Verdana"/>
                <a:cs typeface="Verdana"/>
              </a:rPr>
              <a:t>/</a:t>
            </a:r>
            <a:r>
              <a:rPr sz="1800" spc="-135" dirty="0">
                <a:solidFill>
                  <a:srgbClr val="FFFFFF"/>
                </a:solidFill>
                <a:latin typeface="Verdana"/>
                <a:cs typeface="Verdana"/>
              </a:rPr>
              <a:t> </a:t>
            </a:r>
            <a:r>
              <a:rPr sz="1800" spc="10" dirty="0">
                <a:solidFill>
                  <a:srgbClr val="FFFFFF"/>
                </a:solidFill>
                <a:latin typeface="Verdana"/>
                <a:cs typeface="Verdana"/>
              </a:rPr>
              <a:t>velden</a:t>
            </a:r>
            <a:r>
              <a:rPr sz="1800" spc="-140" dirty="0">
                <a:solidFill>
                  <a:srgbClr val="FFFFFF"/>
                </a:solidFill>
                <a:latin typeface="Verdana"/>
                <a:cs typeface="Verdana"/>
              </a:rPr>
              <a:t> </a:t>
            </a:r>
            <a:r>
              <a:rPr sz="1800" spc="30" dirty="0">
                <a:solidFill>
                  <a:srgbClr val="FFFFFF"/>
                </a:solidFill>
                <a:latin typeface="Verdana"/>
                <a:cs typeface="Verdana"/>
              </a:rPr>
              <a:t>die</a:t>
            </a:r>
            <a:r>
              <a:rPr sz="1800" spc="-150" dirty="0">
                <a:solidFill>
                  <a:srgbClr val="FFFFFF"/>
                </a:solidFill>
                <a:latin typeface="Verdana"/>
                <a:cs typeface="Verdana"/>
              </a:rPr>
              <a:t> </a:t>
            </a:r>
            <a:r>
              <a:rPr sz="1800" spc="40" dirty="0">
                <a:solidFill>
                  <a:srgbClr val="FFFFFF"/>
                </a:solidFill>
                <a:latin typeface="Verdana"/>
                <a:cs typeface="Verdana"/>
              </a:rPr>
              <a:t>nog</a:t>
            </a:r>
            <a:r>
              <a:rPr sz="1800" spc="-135" dirty="0">
                <a:solidFill>
                  <a:srgbClr val="FFFFFF"/>
                </a:solidFill>
                <a:latin typeface="Verdana"/>
                <a:cs typeface="Verdana"/>
              </a:rPr>
              <a:t> </a:t>
            </a:r>
            <a:r>
              <a:rPr sz="1800" dirty="0">
                <a:solidFill>
                  <a:srgbClr val="FFFFFF"/>
                </a:solidFill>
                <a:latin typeface="Verdana"/>
                <a:cs typeface="Verdana"/>
              </a:rPr>
              <a:t>herhaald</a:t>
            </a:r>
            <a:r>
              <a:rPr sz="1800" spc="-114" dirty="0">
                <a:solidFill>
                  <a:srgbClr val="FFFFFF"/>
                </a:solidFill>
                <a:latin typeface="Verdana"/>
                <a:cs typeface="Verdana"/>
              </a:rPr>
              <a:t> </a:t>
            </a:r>
            <a:r>
              <a:rPr sz="1800" dirty="0">
                <a:solidFill>
                  <a:srgbClr val="FFFFFF"/>
                </a:solidFill>
                <a:latin typeface="Verdana"/>
                <a:cs typeface="Verdana"/>
              </a:rPr>
              <a:t>worden</a:t>
            </a:r>
            <a:r>
              <a:rPr sz="1800" spc="-90" dirty="0">
                <a:solidFill>
                  <a:srgbClr val="FFFFFF"/>
                </a:solidFill>
                <a:latin typeface="Verdana"/>
                <a:cs typeface="Verdana"/>
              </a:rPr>
              <a:t> </a:t>
            </a:r>
            <a:r>
              <a:rPr sz="1800" spc="-80" dirty="0">
                <a:solidFill>
                  <a:srgbClr val="FFFFFF"/>
                </a:solidFill>
                <a:latin typeface="Verdana"/>
                <a:cs typeface="Verdana"/>
              </a:rPr>
              <a:t>in</a:t>
            </a:r>
            <a:r>
              <a:rPr sz="1800" spc="-150" dirty="0">
                <a:solidFill>
                  <a:srgbClr val="FFFFFF"/>
                </a:solidFill>
                <a:latin typeface="Verdana"/>
                <a:cs typeface="Verdana"/>
              </a:rPr>
              <a:t> </a:t>
            </a:r>
            <a:r>
              <a:rPr sz="1800" spc="100" dirty="0">
                <a:solidFill>
                  <a:srgbClr val="FFFFFF"/>
                </a:solidFill>
                <a:latin typeface="Verdana"/>
                <a:cs typeface="Verdana"/>
              </a:rPr>
              <a:t>de</a:t>
            </a:r>
            <a:r>
              <a:rPr sz="1800" spc="-130" dirty="0">
                <a:solidFill>
                  <a:srgbClr val="FFFFFF"/>
                </a:solidFill>
                <a:latin typeface="Verdana"/>
                <a:cs typeface="Verdana"/>
              </a:rPr>
              <a:t> </a:t>
            </a:r>
            <a:r>
              <a:rPr sz="1800" spc="-50" dirty="0">
                <a:solidFill>
                  <a:srgbClr val="FFFFFF"/>
                </a:solidFill>
                <a:latin typeface="Verdana"/>
                <a:cs typeface="Verdana"/>
              </a:rPr>
              <a:t>eerste</a:t>
            </a:r>
            <a:r>
              <a:rPr sz="1800" spc="-90" dirty="0">
                <a:solidFill>
                  <a:srgbClr val="FFFFFF"/>
                </a:solidFill>
                <a:latin typeface="Verdana"/>
                <a:cs typeface="Verdana"/>
              </a:rPr>
              <a:t> </a:t>
            </a:r>
            <a:r>
              <a:rPr sz="1800" spc="-50" dirty="0">
                <a:solidFill>
                  <a:srgbClr val="FFFFFF"/>
                </a:solidFill>
                <a:latin typeface="Verdana"/>
                <a:cs typeface="Verdana"/>
              </a:rPr>
              <a:t>normalisatie</a:t>
            </a:r>
            <a:endParaRPr sz="1800">
              <a:latin typeface="Verdana"/>
              <a:cs typeface="Verdana"/>
            </a:endParaRPr>
          </a:p>
          <a:p>
            <a:pPr marL="355600">
              <a:lnSpc>
                <a:spcPct val="100000"/>
              </a:lnSpc>
            </a:pPr>
            <a:r>
              <a:rPr sz="1800" spc="-80" dirty="0">
                <a:solidFill>
                  <a:srgbClr val="FFFFFF"/>
                </a:solidFill>
                <a:latin typeface="Verdana"/>
                <a:cs typeface="Verdana"/>
              </a:rPr>
              <a:t>p</a:t>
            </a:r>
            <a:r>
              <a:rPr sz="1800" spc="-60" dirty="0">
                <a:solidFill>
                  <a:srgbClr val="FFFFFF"/>
                </a:solidFill>
                <a:latin typeface="Verdana"/>
                <a:cs typeface="Verdana"/>
              </a:rPr>
              <a:t>r</a:t>
            </a:r>
            <a:r>
              <a:rPr sz="1800" spc="95" dirty="0">
                <a:solidFill>
                  <a:srgbClr val="FFFFFF"/>
                </a:solidFill>
                <a:latin typeface="Verdana"/>
                <a:cs typeface="Verdana"/>
              </a:rPr>
              <a:t>o</a:t>
            </a:r>
            <a:r>
              <a:rPr sz="1800" spc="85" dirty="0">
                <a:solidFill>
                  <a:srgbClr val="FFFFFF"/>
                </a:solidFill>
                <a:latin typeface="Verdana"/>
                <a:cs typeface="Verdana"/>
              </a:rPr>
              <a:t>be</a:t>
            </a:r>
            <a:r>
              <a:rPr sz="1800" spc="-55" dirty="0">
                <a:solidFill>
                  <a:srgbClr val="FFFFFF"/>
                </a:solidFill>
                <a:latin typeface="Verdana"/>
                <a:cs typeface="Verdana"/>
              </a:rPr>
              <a:t>r</a:t>
            </a:r>
            <a:r>
              <a:rPr sz="1800" spc="-90" dirty="0">
                <a:solidFill>
                  <a:srgbClr val="FFFFFF"/>
                </a:solidFill>
                <a:latin typeface="Verdana"/>
                <a:cs typeface="Verdana"/>
              </a:rPr>
              <a:t>e</a:t>
            </a:r>
            <a:r>
              <a:rPr sz="1800" spc="-40" dirty="0">
                <a:solidFill>
                  <a:srgbClr val="FFFFFF"/>
                </a:solidFill>
                <a:latin typeface="Verdana"/>
                <a:cs typeface="Verdana"/>
              </a:rPr>
              <a:t>n</a:t>
            </a:r>
            <a:r>
              <a:rPr sz="1800" spc="-114" dirty="0">
                <a:solidFill>
                  <a:srgbClr val="FFFFFF"/>
                </a:solidFill>
                <a:latin typeface="Verdana"/>
                <a:cs typeface="Verdana"/>
              </a:rPr>
              <a:t> </a:t>
            </a:r>
            <a:r>
              <a:rPr sz="1800" spc="-15" dirty="0">
                <a:solidFill>
                  <a:srgbClr val="FFFFFF"/>
                </a:solidFill>
                <a:latin typeface="Verdana"/>
                <a:cs typeface="Verdana"/>
              </a:rPr>
              <a:t>w</a:t>
            </a:r>
            <a:r>
              <a:rPr sz="1800" spc="95" dirty="0">
                <a:solidFill>
                  <a:srgbClr val="FFFFFF"/>
                </a:solidFill>
                <a:latin typeface="Verdana"/>
                <a:cs typeface="Verdana"/>
              </a:rPr>
              <a:t>e</a:t>
            </a:r>
            <a:r>
              <a:rPr sz="1800" spc="-105" dirty="0">
                <a:solidFill>
                  <a:srgbClr val="FFFFFF"/>
                </a:solidFill>
                <a:latin typeface="Verdana"/>
                <a:cs typeface="Verdana"/>
              </a:rPr>
              <a:t> </a:t>
            </a:r>
            <a:r>
              <a:rPr sz="1800" spc="-50" dirty="0">
                <a:solidFill>
                  <a:srgbClr val="FFFFFF"/>
                </a:solidFill>
                <a:latin typeface="Verdana"/>
                <a:cs typeface="Verdana"/>
              </a:rPr>
              <a:t>n</a:t>
            </a:r>
            <a:r>
              <a:rPr sz="1800" spc="-45" dirty="0">
                <a:solidFill>
                  <a:srgbClr val="FFFFFF"/>
                </a:solidFill>
                <a:latin typeface="Verdana"/>
                <a:cs typeface="Verdana"/>
              </a:rPr>
              <a:t>u</a:t>
            </a:r>
            <a:r>
              <a:rPr sz="1800" spc="-125" dirty="0">
                <a:solidFill>
                  <a:srgbClr val="FFFFFF"/>
                </a:solidFill>
                <a:latin typeface="Verdana"/>
                <a:cs typeface="Verdana"/>
              </a:rPr>
              <a:t> </a:t>
            </a:r>
            <a:r>
              <a:rPr sz="1800" spc="140" dirty="0">
                <a:solidFill>
                  <a:srgbClr val="FFFFFF"/>
                </a:solidFill>
                <a:latin typeface="Verdana"/>
                <a:cs typeface="Verdana"/>
              </a:rPr>
              <a:t>a</a:t>
            </a:r>
            <a:r>
              <a:rPr sz="1800" spc="-70" dirty="0">
                <a:solidFill>
                  <a:srgbClr val="FFFFFF"/>
                </a:solidFill>
                <a:latin typeface="Verdana"/>
                <a:cs typeface="Verdana"/>
              </a:rPr>
              <a:t>f</a:t>
            </a:r>
            <a:r>
              <a:rPr sz="1800" spc="-135" dirty="0">
                <a:solidFill>
                  <a:srgbClr val="FFFFFF"/>
                </a:solidFill>
                <a:latin typeface="Verdana"/>
                <a:cs typeface="Verdana"/>
              </a:rPr>
              <a:t> </a:t>
            </a:r>
            <a:r>
              <a:rPr sz="1800" spc="-110" dirty="0">
                <a:solidFill>
                  <a:srgbClr val="FFFFFF"/>
                </a:solidFill>
                <a:latin typeface="Verdana"/>
                <a:cs typeface="Verdana"/>
              </a:rPr>
              <a:t>t</a:t>
            </a:r>
            <a:r>
              <a:rPr sz="1800" spc="95" dirty="0">
                <a:solidFill>
                  <a:srgbClr val="FFFFFF"/>
                </a:solidFill>
                <a:latin typeface="Verdana"/>
                <a:cs typeface="Verdana"/>
              </a:rPr>
              <a:t>e</a:t>
            </a:r>
            <a:r>
              <a:rPr sz="1800" spc="-114" dirty="0">
                <a:solidFill>
                  <a:srgbClr val="FFFFFF"/>
                </a:solidFill>
                <a:latin typeface="Verdana"/>
                <a:cs typeface="Verdana"/>
              </a:rPr>
              <a:t> </a:t>
            </a:r>
            <a:r>
              <a:rPr sz="1800" spc="-65" dirty="0">
                <a:solidFill>
                  <a:srgbClr val="FFFFFF"/>
                </a:solidFill>
                <a:latin typeface="Verdana"/>
                <a:cs typeface="Verdana"/>
              </a:rPr>
              <a:t>s</a:t>
            </a:r>
            <a:r>
              <a:rPr sz="1800" spc="-85" dirty="0">
                <a:solidFill>
                  <a:srgbClr val="FFFFFF"/>
                </a:solidFill>
                <a:latin typeface="Verdana"/>
                <a:cs typeface="Verdana"/>
              </a:rPr>
              <a:t>p</a:t>
            </a:r>
            <a:r>
              <a:rPr sz="1800" spc="-130" dirty="0">
                <a:solidFill>
                  <a:srgbClr val="FFFFFF"/>
                </a:solidFill>
                <a:latin typeface="Verdana"/>
                <a:cs typeface="Verdana"/>
              </a:rPr>
              <a:t>l</a:t>
            </a:r>
            <a:r>
              <a:rPr sz="1800" spc="-114" dirty="0">
                <a:solidFill>
                  <a:srgbClr val="FFFFFF"/>
                </a:solidFill>
                <a:latin typeface="Verdana"/>
                <a:cs typeface="Verdana"/>
              </a:rPr>
              <a:t>it</a:t>
            </a:r>
            <a:r>
              <a:rPr sz="1800" spc="-70" dirty="0">
                <a:solidFill>
                  <a:srgbClr val="FFFFFF"/>
                </a:solidFill>
                <a:latin typeface="Verdana"/>
                <a:cs typeface="Verdana"/>
              </a:rPr>
              <a:t>s</a:t>
            </a:r>
            <a:r>
              <a:rPr sz="1800" spc="-90" dirty="0">
                <a:solidFill>
                  <a:srgbClr val="FFFFFF"/>
                </a:solidFill>
                <a:latin typeface="Verdana"/>
                <a:cs typeface="Verdana"/>
              </a:rPr>
              <a:t>e</a:t>
            </a:r>
            <a:r>
              <a:rPr sz="1800" spc="-40" dirty="0">
                <a:solidFill>
                  <a:srgbClr val="FFFFFF"/>
                </a:solidFill>
                <a:latin typeface="Verdana"/>
                <a:cs typeface="Verdana"/>
              </a:rPr>
              <a:t>n</a:t>
            </a:r>
            <a:endParaRPr sz="1800">
              <a:latin typeface="Verdana"/>
              <a:cs typeface="Verdana"/>
            </a:endParaRPr>
          </a:p>
          <a:p>
            <a:pPr marL="355600">
              <a:lnSpc>
                <a:spcPct val="100000"/>
              </a:lnSpc>
            </a:pPr>
            <a:r>
              <a:rPr sz="1800" spc="-35" dirty="0">
                <a:solidFill>
                  <a:srgbClr val="FFFFFF"/>
                </a:solidFill>
                <a:latin typeface="Verdana"/>
                <a:cs typeface="Verdana"/>
              </a:rPr>
              <a:t>meestal</a:t>
            </a:r>
            <a:r>
              <a:rPr sz="1800" spc="-100" dirty="0">
                <a:solidFill>
                  <a:srgbClr val="FFFFFF"/>
                </a:solidFill>
                <a:latin typeface="Verdana"/>
                <a:cs typeface="Verdana"/>
              </a:rPr>
              <a:t> </a:t>
            </a:r>
            <a:r>
              <a:rPr sz="1800" spc="-5" dirty="0">
                <a:solidFill>
                  <a:srgbClr val="FFFFFF"/>
                </a:solidFill>
                <a:latin typeface="Verdana"/>
                <a:cs typeface="Verdana"/>
              </a:rPr>
              <a:t>gebeurt</a:t>
            </a:r>
            <a:r>
              <a:rPr sz="1800" spc="-105" dirty="0">
                <a:solidFill>
                  <a:srgbClr val="FFFFFF"/>
                </a:solidFill>
                <a:latin typeface="Verdana"/>
                <a:cs typeface="Verdana"/>
              </a:rPr>
              <a:t> </a:t>
            </a:r>
            <a:r>
              <a:rPr sz="1800" spc="-35" dirty="0">
                <a:solidFill>
                  <a:srgbClr val="FFFFFF"/>
                </a:solidFill>
                <a:latin typeface="Verdana"/>
                <a:cs typeface="Verdana"/>
              </a:rPr>
              <a:t>dit</a:t>
            </a:r>
            <a:r>
              <a:rPr sz="1800" spc="-155" dirty="0">
                <a:solidFill>
                  <a:srgbClr val="FFFFFF"/>
                </a:solidFill>
                <a:latin typeface="Verdana"/>
                <a:cs typeface="Verdana"/>
              </a:rPr>
              <a:t> </a:t>
            </a:r>
            <a:r>
              <a:rPr sz="1800" spc="10" dirty="0">
                <a:solidFill>
                  <a:srgbClr val="FFFFFF"/>
                </a:solidFill>
                <a:latin typeface="Verdana"/>
                <a:cs typeface="Verdana"/>
              </a:rPr>
              <a:t>door</a:t>
            </a:r>
            <a:r>
              <a:rPr sz="1800" spc="-145" dirty="0">
                <a:solidFill>
                  <a:srgbClr val="FFFFFF"/>
                </a:solidFill>
                <a:latin typeface="Verdana"/>
                <a:cs typeface="Verdana"/>
              </a:rPr>
              <a:t> </a:t>
            </a:r>
            <a:r>
              <a:rPr sz="1800" spc="-10" dirty="0">
                <a:solidFill>
                  <a:srgbClr val="FFFFFF"/>
                </a:solidFill>
                <a:latin typeface="Verdana"/>
                <a:cs typeface="Verdana"/>
              </a:rPr>
              <a:t>te</a:t>
            </a:r>
            <a:r>
              <a:rPr sz="1800" spc="-110" dirty="0">
                <a:solidFill>
                  <a:srgbClr val="FFFFFF"/>
                </a:solidFill>
                <a:latin typeface="Verdana"/>
                <a:cs typeface="Verdana"/>
              </a:rPr>
              <a:t> </a:t>
            </a:r>
            <a:r>
              <a:rPr sz="1800" spc="-25" dirty="0">
                <a:solidFill>
                  <a:srgbClr val="FFFFFF"/>
                </a:solidFill>
                <a:latin typeface="Verdana"/>
                <a:cs typeface="Verdana"/>
              </a:rPr>
              <a:t>verplaatsen</a:t>
            </a:r>
            <a:r>
              <a:rPr sz="1800" spc="-125" dirty="0">
                <a:solidFill>
                  <a:srgbClr val="FFFFFF"/>
                </a:solidFill>
                <a:latin typeface="Verdana"/>
                <a:cs typeface="Verdana"/>
              </a:rPr>
              <a:t> </a:t>
            </a:r>
            <a:r>
              <a:rPr sz="1800" spc="-5" dirty="0">
                <a:solidFill>
                  <a:srgbClr val="FFFFFF"/>
                </a:solidFill>
                <a:latin typeface="Verdana"/>
                <a:cs typeface="Verdana"/>
              </a:rPr>
              <a:t>naar</a:t>
            </a:r>
            <a:r>
              <a:rPr sz="1800" spc="-130" dirty="0">
                <a:solidFill>
                  <a:srgbClr val="FFFFFF"/>
                </a:solidFill>
                <a:latin typeface="Verdana"/>
                <a:cs typeface="Verdana"/>
              </a:rPr>
              <a:t> </a:t>
            </a:r>
            <a:r>
              <a:rPr sz="1800" spc="45" dirty="0">
                <a:solidFill>
                  <a:srgbClr val="FFFFFF"/>
                </a:solidFill>
                <a:latin typeface="Verdana"/>
                <a:cs typeface="Verdana"/>
              </a:rPr>
              <a:t>een</a:t>
            </a:r>
            <a:r>
              <a:rPr sz="1800" spc="-100" dirty="0">
                <a:solidFill>
                  <a:srgbClr val="FFFFFF"/>
                </a:solidFill>
                <a:latin typeface="Verdana"/>
                <a:cs typeface="Verdana"/>
              </a:rPr>
              <a:t> </a:t>
            </a:r>
            <a:r>
              <a:rPr sz="1800" spc="20" dirty="0">
                <a:solidFill>
                  <a:srgbClr val="FFFFFF"/>
                </a:solidFill>
                <a:latin typeface="Verdana"/>
                <a:cs typeface="Verdana"/>
              </a:rPr>
              <a:t>aparte</a:t>
            </a:r>
            <a:r>
              <a:rPr sz="1800" spc="-120" dirty="0">
                <a:solidFill>
                  <a:srgbClr val="FFFFFF"/>
                </a:solidFill>
                <a:latin typeface="Verdana"/>
                <a:cs typeface="Verdana"/>
              </a:rPr>
              <a:t> </a:t>
            </a:r>
            <a:r>
              <a:rPr sz="1800" spc="15" dirty="0">
                <a:solidFill>
                  <a:srgbClr val="FFFFFF"/>
                </a:solidFill>
                <a:latin typeface="Verdana"/>
                <a:cs typeface="Verdana"/>
              </a:rPr>
              <a:t>tabel</a:t>
            </a:r>
            <a:endParaRPr sz="1800">
              <a:latin typeface="Verdana"/>
              <a:cs typeface="Verdana"/>
            </a:endParaRPr>
          </a:p>
          <a:p>
            <a:pPr marL="12700">
              <a:lnSpc>
                <a:spcPct val="100000"/>
              </a:lnSpc>
              <a:spcBef>
                <a:spcPts val="1030"/>
              </a:spcBef>
              <a:tabLst>
                <a:tab pos="355600" algn="l"/>
              </a:tabLst>
            </a:pPr>
            <a:r>
              <a:rPr sz="1800" spc="-60" dirty="0">
                <a:solidFill>
                  <a:srgbClr val="E84B21"/>
                </a:solidFill>
                <a:latin typeface="Microsoft Sans Serif"/>
                <a:cs typeface="Microsoft Sans Serif"/>
              </a:rPr>
              <a:t>🞅	</a:t>
            </a:r>
            <a:r>
              <a:rPr sz="1800" spc="25" dirty="0">
                <a:solidFill>
                  <a:srgbClr val="FFFFFF"/>
                </a:solidFill>
                <a:latin typeface="Verdana"/>
                <a:cs typeface="Verdana"/>
              </a:rPr>
              <a:t>De</a:t>
            </a:r>
            <a:r>
              <a:rPr sz="1800" spc="-140" dirty="0">
                <a:solidFill>
                  <a:srgbClr val="FFFFFF"/>
                </a:solidFill>
                <a:latin typeface="Verdana"/>
                <a:cs typeface="Verdana"/>
              </a:rPr>
              <a:t> </a:t>
            </a:r>
            <a:r>
              <a:rPr sz="1800" spc="15" dirty="0">
                <a:solidFill>
                  <a:srgbClr val="FFFFFF"/>
                </a:solidFill>
                <a:latin typeface="Verdana"/>
                <a:cs typeface="Verdana"/>
              </a:rPr>
              <a:t>vraag</a:t>
            </a:r>
            <a:r>
              <a:rPr sz="1800" spc="-150" dirty="0">
                <a:solidFill>
                  <a:srgbClr val="FFFFFF"/>
                </a:solidFill>
                <a:latin typeface="Verdana"/>
                <a:cs typeface="Verdana"/>
              </a:rPr>
              <a:t> </a:t>
            </a:r>
            <a:r>
              <a:rPr sz="1800" spc="-180" dirty="0">
                <a:solidFill>
                  <a:srgbClr val="FFFFFF"/>
                </a:solidFill>
                <a:latin typeface="Verdana"/>
                <a:cs typeface="Verdana"/>
              </a:rPr>
              <a:t>is</a:t>
            </a:r>
            <a:r>
              <a:rPr sz="1800" spc="-155" dirty="0">
                <a:solidFill>
                  <a:srgbClr val="FFFFFF"/>
                </a:solidFill>
                <a:latin typeface="Verdana"/>
                <a:cs typeface="Verdana"/>
              </a:rPr>
              <a:t> </a:t>
            </a:r>
            <a:r>
              <a:rPr sz="1800" spc="-90" dirty="0">
                <a:solidFill>
                  <a:srgbClr val="FFFFFF"/>
                </a:solidFill>
                <a:latin typeface="Verdana"/>
                <a:cs typeface="Verdana"/>
              </a:rPr>
              <a:t>eigenlijk:</a:t>
            </a:r>
            <a:r>
              <a:rPr sz="1800" spc="-160" dirty="0">
                <a:solidFill>
                  <a:srgbClr val="FFFFFF"/>
                </a:solidFill>
                <a:latin typeface="Verdana"/>
                <a:cs typeface="Verdana"/>
              </a:rPr>
              <a:t> </a:t>
            </a:r>
            <a:r>
              <a:rPr sz="1800" spc="-145" dirty="0">
                <a:solidFill>
                  <a:srgbClr val="FFFFFF"/>
                </a:solidFill>
                <a:latin typeface="Verdana"/>
                <a:cs typeface="Verdana"/>
              </a:rPr>
              <a:t>zijn</a:t>
            </a:r>
            <a:r>
              <a:rPr sz="1800" spc="-165" dirty="0">
                <a:solidFill>
                  <a:srgbClr val="FFFFFF"/>
                </a:solidFill>
                <a:latin typeface="Verdana"/>
                <a:cs typeface="Verdana"/>
              </a:rPr>
              <a:t> </a:t>
            </a:r>
            <a:r>
              <a:rPr sz="1800" spc="-70" dirty="0">
                <a:solidFill>
                  <a:srgbClr val="FFFFFF"/>
                </a:solidFill>
                <a:latin typeface="Verdana"/>
                <a:cs typeface="Verdana"/>
              </a:rPr>
              <a:t>er</a:t>
            </a:r>
            <a:r>
              <a:rPr sz="1800" spc="-114" dirty="0">
                <a:solidFill>
                  <a:srgbClr val="FFFFFF"/>
                </a:solidFill>
                <a:latin typeface="Verdana"/>
                <a:cs typeface="Verdana"/>
              </a:rPr>
              <a:t> </a:t>
            </a:r>
            <a:r>
              <a:rPr sz="1800" spc="10" dirty="0">
                <a:solidFill>
                  <a:srgbClr val="FFFFFF"/>
                </a:solidFill>
                <a:latin typeface="Verdana"/>
                <a:cs typeface="Verdana"/>
              </a:rPr>
              <a:t>velden</a:t>
            </a:r>
            <a:r>
              <a:rPr sz="1800" spc="-150" dirty="0">
                <a:solidFill>
                  <a:srgbClr val="FFFFFF"/>
                </a:solidFill>
                <a:latin typeface="Verdana"/>
                <a:cs typeface="Verdana"/>
              </a:rPr>
              <a:t> </a:t>
            </a:r>
            <a:r>
              <a:rPr sz="1800" spc="30" dirty="0">
                <a:solidFill>
                  <a:srgbClr val="FFFFFF"/>
                </a:solidFill>
                <a:latin typeface="Verdana"/>
                <a:cs typeface="Verdana"/>
              </a:rPr>
              <a:t>die</a:t>
            </a:r>
            <a:r>
              <a:rPr sz="1800" spc="-150" dirty="0">
                <a:solidFill>
                  <a:srgbClr val="FFFFFF"/>
                </a:solidFill>
                <a:latin typeface="Verdana"/>
                <a:cs typeface="Verdana"/>
              </a:rPr>
              <a:t> </a:t>
            </a:r>
            <a:r>
              <a:rPr sz="1800" spc="-60" dirty="0">
                <a:solidFill>
                  <a:srgbClr val="FFFFFF"/>
                </a:solidFill>
                <a:latin typeface="Verdana"/>
                <a:cs typeface="Verdana"/>
              </a:rPr>
              <a:t>afhankelijk</a:t>
            </a:r>
            <a:r>
              <a:rPr sz="1800" spc="-140" dirty="0">
                <a:solidFill>
                  <a:srgbClr val="FFFFFF"/>
                </a:solidFill>
                <a:latin typeface="Verdana"/>
                <a:cs typeface="Verdana"/>
              </a:rPr>
              <a:t> </a:t>
            </a:r>
            <a:r>
              <a:rPr sz="1800" spc="-145" dirty="0">
                <a:solidFill>
                  <a:srgbClr val="FFFFFF"/>
                </a:solidFill>
                <a:latin typeface="Verdana"/>
                <a:cs typeface="Verdana"/>
              </a:rPr>
              <a:t>zijn</a:t>
            </a:r>
            <a:r>
              <a:rPr sz="1800" spc="-165" dirty="0">
                <a:solidFill>
                  <a:srgbClr val="FFFFFF"/>
                </a:solidFill>
                <a:latin typeface="Verdana"/>
                <a:cs typeface="Verdana"/>
              </a:rPr>
              <a:t> </a:t>
            </a:r>
            <a:r>
              <a:rPr sz="1800" spc="15" dirty="0">
                <a:solidFill>
                  <a:srgbClr val="FFFFFF"/>
                </a:solidFill>
                <a:latin typeface="Verdana"/>
                <a:cs typeface="Verdana"/>
              </a:rPr>
              <a:t>van</a:t>
            </a:r>
            <a:r>
              <a:rPr sz="1800" spc="-145" dirty="0">
                <a:solidFill>
                  <a:srgbClr val="FFFFFF"/>
                </a:solidFill>
                <a:latin typeface="Verdana"/>
                <a:cs typeface="Verdana"/>
              </a:rPr>
              <a:t> </a:t>
            </a:r>
            <a:r>
              <a:rPr sz="1800" spc="-15" dirty="0">
                <a:solidFill>
                  <a:srgbClr val="FFFFFF"/>
                </a:solidFill>
                <a:latin typeface="Verdana"/>
                <a:cs typeface="Verdana"/>
              </a:rPr>
              <a:t>(een</a:t>
            </a:r>
            <a:r>
              <a:rPr sz="1800" spc="-85" dirty="0">
                <a:solidFill>
                  <a:srgbClr val="FFFFFF"/>
                </a:solidFill>
                <a:latin typeface="Verdana"/>
                <a:cs typeface="Verdana"/>
              </a:rPr>
              <a:t> </a:t>
            </a:r>
            <a:r>
              <a:rPr sz="1800" spc="35" dirty="0">
                <a:solidFill>
                  <a:srgbClr val="FFFFFF"/>
                </a:solidFill>
                <a:latin typeface="Verdana"/>
                <a:cs typeface="Verdana"/>
              </a:rPr>
              <a:t>deel</a:t>
            </a:r>
            <a:r>
              <a:rPr sz="1800" spc="-105" dirty="0">
                <a:solidFill>
                  <a:srgbClr val="FFFFFF"/>
                </a:solidFill>
                <a:latin typeface="Verdana"/>
                <a:cs typeface="Verdana"/>
              </a:rPr>
              <a:t> </a:t>
            </a:r>
            <a:r>
              <a:rPr sz="1800" spc="-30" dirty="0">
                <a:solidFill>
                  <a:srgbClr val="FFFFFF"/>
                </a:solidFill>
                <a:latin typeface="Verdana"/>
                <a:cs typeface="Verdana"/>
              </a:rPr>
              <a:t>van)</a:t>
            </a:r>
            <a:r>
              <a:rPr sz="1800" spc="-145" dirty="0">
                <a:solidFill>
                  <a:srgbClr val="FFFFFF"/>
                </a:solidFill>
                <a:latin typeface="Verdana"/>
                <a:cs typeface="Verdana"/>
              </a:rPr>
              <a:t> </a:t>
            </a:r>
            <a:r>
              <a:rPr sz="1800" spc="100" dirty="0">
                <a:solidFill>
                  <a:srgbClr val="FFFFFF"/>
                </a:solidFill>
                <a:latin typeface="Verdana"/>
                <a:cs typeface="Verdana"/>
              </a:rPr>
              <a:t>de</a:t>
            </a:r>
            <a:r>
              <a:rPr sz="1800" spc="-120" dirty="0">
                <a:solidFill>
                  <a:srgbClr val="FFFFFF"/>
                </a:solidFill>
                <a:latin typeface="Verdana"/>
                <a:cs typeface="Verdana"/>
              </a:rPr>
              <a:t> </a:t>
            </a:r>
            <a:r>
              <a:rPr sz="1800" spc="-70" dirty="0">
                <a:solidFill>
                  <a:srgbClr val="FFFFFF"/>
                </a:solidFill>
                <a:latin typeface="Verdana"/>
                <a:cs typeface="Verdana"/>
              </a:rPr>
              <a:t>primary</a:t>
            </a:r>
            <a:r>
              <a:rPr sz="1800" spc="-170" dirty="0">
                <a:solidFill>
                  <a:srgbClr val="FFFFFF"/>
                </a:solidFill>
                <a:latin typeface="Verdana"/>
                <a:cs typeface="Verdana"/>
              </a:rPr>
              <a:t> </a:t>
            </a:r>
            <a:r>
              <a:rPr sz="1800" spc="-60" dirty="0">
                <a:solidFill>
                  <a:srgbClr val="FFFFFF"/>
                </a:solidFill>
                <a:latin typeface="Verdana"/>
                <a:cs typeface="Verdana"/>
              </a:rPr>
              <a:t>key</a:t>
            </a:r>
            <a:endParaRPr sz="1800">
              <a:latin typeface="Verdana"/>
              <a:cs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2195195"/>
            <a:chOff x="-4762" y="0"/>
            <a:chExt cx="12201525" cy="2195195"/>
          </a:xfrm>
        </p:grpSpPr>
        <p:pic>
          <p:nvPicPr>
            <p:cNvPr id="3" name="object 3"/>
            <p:cNvPicPr/>
            <p:nvPr/>
          </p:nvPicPr>
          <p:blipFill>
            <a:blip r:embed="rId2" cstate="print"/>
            <a:stretch>
              <a:fillRect/>
            </a:stretch>
          </p:blipFill>
          <p:spPr>
            <a:xfrm>
              <a:off x="0" y="0"/>
              <a:ext cx="12192000" cy="2185416"/>
            </a:xfrm>
            <a:prstGeom prst="rect">
              <a:avLst/>
            </a:prstGeom>
          </p:spPr>
        </p:pic>
        <p:sp>
          <p:nvSpPr>
            <p:cNvPr id="4" name="object 4"/>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5" name="object 5"/>
            <p:cNvPicPr/>
            <p:nvPr/>
          </p:nvPicPr>
          <p:blipFill>
            <a:blip r:embed="rId3" cstate="print"/>
            <a:stretch>
              <a:fillRect/>
            </a:stretch>
          </p:blipFill>
          <p:spPr>
            <a:xfrm>
              <a:off x="542544" y="554748"/>
              <a:ext cx="1613916" cy="1168895"/>
            </a:xfrm>
            <a:prstGeom prst="rect">
              <a:avLst/>
            </a:prstGeom>
          </p:spPr>
        </p:pic>
      </p:grpSp>
      <p:sp>
        <p:nvSpPr>
          <p:cNvPr id="6" name="object 6"/>
          <p:cNvSpPr txBox="1"/>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z="4000" b="1" spc="-295" dirty="0">
                <a:solidFill>
                  <a:srgbClr val="FDFDFD"/>
                </a:solidFill>
                <a:latin typeface="Tahoma"/>
                <a:cs typeface="Tahoma"/>
              </a:rPr>
              <a:t>2NF</a:t>
            </a:r>
            <a:endParaRPr sz="4000">
              <a:latin typeface="Tahoma"/>
              <a:cs typeface="Tahoma"/>
            </a:endParaRPr>
          </a:p>
        </p:txBody>
      </p:sp>
      <p:grpSp>
        <p:nvGrpSpPr>
          <p:cNvPr id="7" name="object 7"/>
          <p:cNvGrpSpPr/>
          <p:nvPr/>
        </p:nvGrpSpPr>
        <p:grpSpPr>
          <a:xfrm>
            <a:off x="1359661" y="3209925"/>
            <a:ext cx="6243955" cy="2123440"/>
            <a:chOff x="1359661" y="3209925"/>
            <a:chExt cx="6243955" cy="2123440"/>
          </a:xfrm>
        </p:grpSpPr>
        <p:sp>
          <p:nvSpPr>
            <p:cNvPr id="8" name="object 8"/>
            <p:cNvSpPr/>
            <p:nvPr/>
          </p:nvSpPr>
          <p:spPr>
            <a:xfrm>
              <a:off x="1359662" y="3209924"/>
              <a:ext cx="6243955" cy="370840"/>
            </a:xfrm>
            <a:custGeom>
              <a:avLst/>
              <a:gdLst/>
              <a:ahLst/>
              <a:cxnLst/>
              <a:rect l="l" t="t" r="r" b="b"/>
              <a:pathLst>
                <a:path w="6243955" h="370839">
                  <a:moveTo>
                    <a:pt x="6243752" y="0"/>
                  </a:moveTo>
                  <a:lnTo>
                    <a:pt x="5481066" y="0"/>
                  </a:lnTo>
                  <a:lnTo>
                    <a:pt x="4022217" y="0"/>
                  </a:lnTo>
                  <a:lnTo>
                    <a:pt x="2361692" y="0"/>
                  </a:lnTo>
                  <a:lnTo>
                    <a:pt x="0" y="0"/>
                  </a:lnTo>
                  <a:lnTo>
                    <a:pt x="0" y="370840"/>
                  </a:lnTo>
                  <a:lnTo>
                    <a:pt x="2361692" y="370840"/>
                  </a:lnTo>
                  <a:lnTo>
                    <a:pt x="4022217" y="370840"/>
                  </a:lnTo>
                  <a:lnTo>
                    <a:pt x="5481066" y="370840"/>
                  </a:lnTo>
                  <a:lnTo>
                    <a:pt x="6243752" y="370840"/>
                  </a:lnTo>
                  <a:lnTo>
                    <a:pt x="6243752" y="0"/>
                  </a:lnTo>
                  <a:close/>
                </a:path>
              </a:pathLst>
            </a:custGeom>
            <a:solidFill>
              <a:srgbClr val="F6D0CC"/>
            </a:solidFill>
          </p:spPr>
          <p:txBody>
            <a:bodyPr wrap="square" lIns="0" tIns="0" rIns="0" bIns="0" rtlCol="0"/>
            <a:lstStyle/>
            <a:p>
              <a:endParaRPr/>
            </a:p>
          </p:txBody>
        </p:sp>
        <p:sp>
          <p:nvSpPr>
            <p:cNvPr id="9" name="object 9"/>
            <p:cNvSpPr/>
            <p:nvPr/>
          </p:nvSpPr>
          <p:spPr>
            <a:xfrm>
              <a:off x="1359662" y="3580764"/>
              <a:ext cx="6243955" cy="370840"/>
            </a:xfrm>
            <a:custGeom>
              <a:avLst/>
              <a:gdLst/>
              <a:ahLst/>
              <a:cxnLst/>
              <a:rect l="l" t="t" r="r" b="b"/>
              <a:pathLst>
                <a:path w="6243955" h="370839">
                  <a:moveTo>
                    <a:pt x="6243752" y="0"/>
                  </a:moveTo>
                  <a:lnTo>
                    <a:pt x="5481066" y="0"/>
                  </a:lnTo>
                  <a:lnTo>
                    <a:pt x="4022217" y="0"/>
                  </a:lnTo>
                  <a:lnTo>
                    <a:pt x="2361692" y="0"/>
                  </a:lnTo>
                  <a:lnTo>
                    <a:pt x="0" y="0"/>
                  </a:lnTo>
                  <a:lnTo>
                    <a:pt x="0" y="370840"/>
                  </a:lnTo>
                  <a:lnTo>
                    <a:pt x="2361692" y="370840"/>
                  </a:lnTo>
                  <a:lnTo>
                    <a:pt x="4022217" y="370840"/>
                  </a:lnTo>
                  <a:lnTo>
                    <a:pt x="5481066" y="370840"/>
                  </a:lnTo>
                  <a:lnTo>
                    <a:pt x="6243752" y="370840"/>
                  </a:lnTo>
                  <a:lnTo>
                    <a:pt x="6243752" y="0"/>
                  </a:lnTo>
                  <a:close/>
                </a:path>
              </a:pathLst>
            </a:custGeom>
            <a:solidFill>
              <a:srgbClr val="FAE9E8"/>
            </a:solidFill>
          </p:spPr>
          <p:txBody>
            <a:bodyPr wrap="square" lIns="0" tIns="0" rIns="0" bIns="0" rtlCol="0"/>
            <a:lstStyle/>
            <a:p>
              <a:endParaRPr/>
            </a:p>
          </p:txBody>
        </p:sp>
        <p:sp>
          <p:nvSpPr>
            <p:cNvPr id="10" name="object 10"/>
            <p:cNvSpPr/>
            <p:nvPr/>
          </p:nvSpPr>
          <p:spPr>
            <a:xfrm>
              <a:off x="1359662" y="3951604"/>
              <a:ext cx="6243955" cy="370840"/>
            </a:xfrm>
            <a:custGeom>
              <a:avLst/>
              <a:gdLst/>
              <a:ahLst/>
              <a:cxnLst/>
              <a:rect l="l" t="t" r="r" b="b"/>
              <a:pathLst>
                <a:path w="6243955" h="370839">
                  <a:moveTo>
                    <a:pt x="6243752" y="0"/>
                  </a:moveTo>
                  <a:lnTo>
                    <a:pt x="5481066" y="0"/>
                  </a:lnTo>
                  <a:lnTo>
                    <a:pt x="4022217" y="0"/>
                  </a:lnTo>
                  <a:lnTo>
                    <a:pt x="2361692" y="0"/>
                  </a:lnTo>
                  <a:lnTo>
                    <a:pt x="0" y="0"/>
                  </a:lnTo>
                  <a:lnTo>
                    <a:pt x="0" y="370840"/>
                  </a:lnTo>
                  <a:lnTo>
                    <a:pt x="2361692" y="370840"/>
                  </a:lnTo>
                  <a:lnTo>
                    <a:pt x="4022217" y="370840"/>
                  </a:lnTo>
                  <a:lnTo>
                    <a:pt x="5481066" y="370840"/>
                  </a:lnTo>
                  <a:lnTo>
                    <a:pt x="6243752" y="370840"/>
                  </a:lnTo>
                  <a:lnTo>
                    <a:pt x="6243752" y="0"/>
                  </a:lnTo>
                  <a:close/>
                </a:path>
              </a:pathLst>
            </a:custGeom>
            <a:solidFill>
              <a:srgbClr val="F6D0CC"/>
            </a:solidFill>
          </p:spPr>
          <p:txBody>
            <a:bodyPr wrap="square" lIns="0" tIns="0" rIns="0" bIns="0" rtlCol="0"/>
            <a:lstStyle/>
            <a:p>
              <a:endParaRPr/>
            </a:p>
          </p:txBody>
        </p:sp>
        <p:sp>
          <p:nvSpPr>
            <p:cNvPr id="11" name="object 11"/>
            <p:cNvSpPr/>
            <p:nvPr/>
          </p:nvSpPr>
          <p:spPr>
            <a:xfrm>
              <a:off x="1359662" y="4322444"/>
              <a:ext cx="6243955" cy="640080"/>
            </a:xfrm>
            <a:custGeom>
              <a:avLst/>
              <a:gdLst/>
              <a:ahLst/>
              <a:cxnLst/>
              <a:rect l="l" t="t" r="r" b="b"/>
              <a:pathLst>
                <a:path w="6243955" h="640079">
                  <a:moveTo>
                    <a:pt x="6243752" y="0"/>
                  </a:moveTo>
                  <a:lnTo>
                    <a:pt x="5481066" y="0"/>
                  </a:lnTo>
                  <a:lnTo>
                    <a:pt x="4022217" y="0"/>
                  </a:lnTo>
                  <a:lnTo>
                    <a:pt x="2361692" y="0"/>
                  </a:lnTo>
                  <a:lnTo>
                    <a:pt x="0" y="0"/>
                  </a:lnTo>
                  <a:lnTo>
                    <a:pt x="0" y="640080"/>
                  </a:lnTo>
                  <a:lnTo>
                    <a:pt x="2361692" y="640080"/>
                  </a:lnTo>
                  <a:lnTo>
                    <a:pt x="4022217" y="640080"/>
                  </a:lnTo>
                  <a:lnTo>
                    <a:pt x="5481066" y="640080"/>
                  </a:lnTo>
                  <a:lnTo>
                    <a:pt x="6243752" y="640080"/>
                  </a:lnTo>
                  <a:lnTo>
                    <a:pt x="6243752" y="0"/>
                  </a:lnTo>
                  <a:close/>
                </a:path>
              </a:pathLst>
            </a:custGeom>
            <a:solidFill>
              <a:srgbClr val="FAE9E8"/>
            </a:solidFill>
          </p:spPr>
          <p:txBody>
            <a:bodyPr wrap="square" lIns="0" tIns="0" rIns="0" bIns="0" rtlCol="0"/>
            <a:lstStyle/>
            <a:p>
              <a:endParaRPr/>
            </a:p>
          </p:txBody>
        </p:sp>
        <p:sp>
          <p:nvSpPr>
            <p:cNvPr id="12" name="object 12"/>
            <p:cNvSpPr/>
            <p:nvPr/>
          </p:nvSpPr>
          <p:spPr>
            <a:xfrm>
              <a:off x="1359662" y="4962525"/>
              <a:ext cx="6243955" cy="370840"/>
            </a:xfrm>
            <a:custGeom>
              <a:avLst/>
              <a:gdLst/>
              <a:ahLst/>
              <a:cxnLst/>
              <a:rect l="l" t="t" r="r" b="b"/>
              <a:pathLst>
                <a:path w="6243955" h="370839">
                  <a:moveTo>
                    <a:pt x="6243752" y="0"/>
                  </a:moveTo>
                  <a:lnTo>
                    <a:pt x="5481066" y="0"/>
                  </a:lnTo>
                  <a:lnTo>
                    <a:pt x="4022217" y="0"/>
                  </a:lnTo>
                  <a:lnTo>
                    <a:pt x="2361692" y="0"/>
                  </a:lnTo>
                  <a:lnTo>
                    <a:pt x="0" y="0"/>
                  </a:lnTo>
                  <a:lnTo>
                    <a:pt x="0" y="370840"/>
                  </a:lnTo>
                  <a:lnTo>
                    <a:pt x="2361692" y="370840"/>
                  </a:lnTo>
                  <a:lnTo>
                    <a:pt x="4022217" y="370840"/>
                  </a:lnTo>
                  <a:lnTo>
                    <a:pt x="5481066" y="370840"/>
                  </a:lnTo>
                  <a:lnTo>
                    <a:pt x="6243752" y="370840"/>
                  </a:lnTo>
                  <a:lnTo>
                    <a:pt x="6243752" y="0"/>
                  </a:lnTo>
                  <a:close/>
                </a:path>
              </a:pathLst>
            </a:custGeom>
            <a:solidFill>
              <a:srgbClr val="F6D0CC"/>
            </a:solidFill>
          </p:spPr>
          <p:txBody>
            <a:bodyPr wrap="square" lIns="0" tIns="0" rIns="0" bIns="0" rtlCol="0"/>
            <a:lstStyle/>
            <a:p>
              <a:endParaRPr/>
            </a:p>
          </p:txBody>
        </p:sp>
        <p:sp>
          <p:nvSpPr>
            <p:cNvPr id="13" name="object 13"/>
            <p:cNvSpPr/>
            <p:nvPr/>
          </p:nvSpPr>
          <p:spPr>
            <a:xfrm>
              <a:off x="1451102" y="3257168"/>
              <a:ext cx="5987415" cy="2025650"/>
            </a:xfrm>
            <a:custGeom>
              <a:avLst/>
              <a:gdLst/>
              <a:ahLst/>
              <a:cxnLst/>
              <a:rect l="l" t="t" r="r" b="b"/>
              <a:pathLst>
                <a:path w="5987415" h="2025650">
                  <a:moveTo>
                    <a:pt x="1434084" y="741680"/>
                  </a:moveTo>
                  <a:lnTo>
                    <a:pt x="0" y="741680"/>
                  </a:lnTo>
                  <a:lnTo>
                    <a:pt x="0" y="1014476"/>
                  </a:lnTo>
                  <a:lnTo>
                    <a:pt x="1434084" y="1014476"/>
                  </a:lnTo>
                  <a:lnTo>
                    <a:pt x="1434084" y="741680"/>
                  </a:lnTo>
                  <a:close/>
                </a:path>
                <a:path w="5987415" h="2025650">
                  <a:moveTo>
                    <a:pt x="1434084" y="370852"/>
                  </a:moveTo>
                  <a:lnTo>
                    <a:pt x="0" y="370852"/>
                  </a:lnTo>
                  <a:lnTo>
                    <a:pt x="0" y="643636"/>
                  </a:lnTo>
                  <a:lnTo>
                    <a:pt x="1434084" y="643636"/>
                  </a:lnTo>
                  <a:lnTo>
                    <a:pt x="1434084" y="370852"/>
                  </a:lnTo>
                  <a:close/>
                </a:path>
                <a:path w="5987415" h="2025650">
                  <a:moveTo>
                    <a:pt x="1434084" y="0"/>
                  </a:moveTo>
                  <a:lnTo>
                    <a:pt x="0" y="0"/>
                  </a:lnTo>
                  <a:lnTo>
                    <a:pt x="0" y="272796"/>
                  </a:lnTo>
                  <a:lnTo>
                    <a:pt x="1434084" y="272796"/>
                  </a:lnTo>
                  <a:lnTo>
                    <a:pt x="1434084" y="0"/>
                  </a:lnTo>
                  <a:close/>
                </a:path>
                <a:path w="5987415" h="2025650">
                  <a:moveTo>
                    <a:pt x="1702308" y="1752600"/>
                  </a:moveTo>
                  <a:lnTo>
                    <a:pt x="0" y="1752600"/>
                  </a:lnTo>
                  <a:lnTo>
                    <a:pt x="0" y="2025396"/>
                  </a:lnTo>
                  <a:lnTo>
                    <a:pt x="1702308" y="2025396"/>
                  </a:lnTo>
                  <a:lnTo>
                    <a:pt x="1702308" y="1752600"/>
                  </a:lnTo>
                  <a:close/>
                </a:path>
                <a:path w="5987415" h="2025650">
                  <a:moveTo>
                    <a:pt x="2154936" y="1112532"/>
                  </a:moveTo>
                  <a:lnTo>
                    <a:pt x="0" y="1112532"/>
                  </a:lnTo>
                  <a:lnTo>
                    <a:pt x="0" y="1385316"/>
                  </a:lnTo>
                  <a:lnTo>
                    <a:pt x="2154936" y="1385316"/>
                  </a:lnTo>
                  <a:lnTo>
                    <a:pt x="2154936" y="1112532"/>
                  </a:lnTo>
                  <a:close/>
                </a:path>
                <a:path w="5987415" h="2025650">
                  <a:moveTo>
                    <a:pt x="3440684" y="1752600"/>
                  </a:moveTo>
                  <a:lnTo>
                    <a:pt x="2361692" y="1752600"/>
                  </a:lnTo>
                  <a:lnTo>
                    <a:pt x="2361692" y="2025396"/>
                  </a:lnTo>
                  <a:lnTo>
                    <a:pt x="3440684" y="2025396"/>
                  </a:lnTo>
                  <a:lnTo>
                    <a:pt x="3440684" y="1752600"/>
                  </a:lnTo>
                  <a:close/>
                </a:path>
                <a:path w="5987415" h="2025650">
                  <a:moveTo>
                    <a:pt x="3440684" y="741680"/>
                  </a:moveTo>
                  <a:lnTo>
                    <a:pt x="2361692" y="741680"/>
                  </a:lnTo>
                  <a:lnTo>
                    <a:pt x="2361692" y="1014476"/>
                  </a:lnTo>
                  <a:lnTo>
                    <a:pt x="3440684" y="1014476"/>
                  </a:lnTo>
                  <a:lnTo>
                    <a:pt x="3440684" y="741680"/>
                  </a:lnTo>
                  <a:close/>
                </a:path>
                <a:path w="5987415" h="2025650">
                  <a:moveTo>
                    <a:pt x="3440684" y="370852"/>
                  </a:moveTo>
                  <a:lnTo>
                    <a:pt x="2361692" y="370852"/>
                  </a:lnTo>
                  <a:lnTo>
                    <a:pt x="2361692" y="643636"/>
                  </a:lnTo>
                  <a:lnTo>
                    <a:pt x="3440684" y="643636"/>
                  </a:lnTo>
                  <a:lnTo>
                    <a:pt x="3440684" y="370852"/>
                  </a:lnTo>
                  <a:close/>
                </a:path>
                <a:path w="5987415" h="2025650">
                  <a:moveTo>
                    <a:pt x="3440684" y="0"/>
                  </a:moveTo>
                  <a:lnTo>
                    <a:pt x="2361692" y="0"/>
                  </a:lnTo>
                  <a:lnTo>
                    <a:pt x="2361692" y="272796"/>
                  </a:lnTo>
                  <a:lnTo>
                    <a:pt x="3440684" y="272796"/>
                  </a:lnTo>
                  <a:lnTo>
                    <a:pt x="3440684" y="0"/>
                  </a:lnTo>
                  <a:close/>
                </a:path>
                <a:path w="5987415" h="2025650">
                  <a:moveTo>
                    <a:pt x="3446780" y="1112532"/>
                  </a:moveTo>
                  <a:lnTo>
                    <a:pt x="2361692" y="1112532"/>
                  </a:lnTo>
                  <a:lnTo>
                    <a:pt x="2361692" y="1385316"/>
                  </a:lnTo>
                  <a:lnTo>
                    <a:pt x="3446780" y="1385316"/>
                  </a:lnTo>
                  <a:lnTo>
                    <a:pt x="3446780" y="1112532"/>
                  </a:lnTo>
                  <a:close/>
                </a:path>
                <a:path w="5987415" h="2025650">
                  <a:moveTo>
                    <a:pt x="4528185" y="1752600"/>
                  </a:moveTo>
                  <a:lnTo>
                    <a:pt x="4022217" y="1752600"/>
                  </a:lnTo>
                  <a:lnTo>
                    <a:pt x="4022217" y="2025396"/>
                  </a:lnTo>
                  <a:lnTo>
                    <a:pt x="4528185" y="2025396"/>
                  </a:lnTo>
                  <a:lnTo>
                    <a:pt x="4528185" y="1752600"/>
                  </a:lnTo>
                  <a:close/>
                </a:path>
                <a:path w="5987415" h="2025650">
                  <a:moveTo>
                    <a:pt x="4528185" y="1112532"/>
                  </a:moveTo>
                  <a:lnTo>
                    <a:pt x="4022217" y="1112532"/>
                  </a:lnTo>
                  <a:lnTo>
                    <a:pt x="4022217" y="1385316"/>
                  </a:lnTo>
                  <a:lnTo>
                    <a:pt x="4528185" y="1385316"/>
                  </a:lnTo>
                  <a:lnTo>
                    <a:pt x="4528185" y="1112532"/>
                  </a:lnTo>
                  <a:close/>
                </a:path>
                <a:path w="5987415" h="2025650">
                  <a:moveTo>
                    <a:pt x="4528185" y="741680"/>
                  </a:moveTo>
                  <a:lnTo>
                    <a:pt x="4022217" y="741680"/>
                  </a:lnTo>
                  <a:lnTo>
                    <a:pt x="4022217" y="1014476"/>
                  </a:lnTo>
                  <a:lnTo>
                    <a:pt x="4528185" y="1014476"/>
                  </a:lnTo>
                  <a:lnTo>
                    <a:pt x="4528185" y="741680"/>
                  </a:lnTo>
                  <a:close/>
                </a:path>
                <a:path w="5987415" h="2025650">
                  <a:moveTo>
                    <a:pt x="4528185" y="370852"/>
                  </a:moveTo>
                  <a:lnTo>
                    <a:pt x="4022217" y="370852"/>
                  </a:lnTo>
                  <a:lnTo>
                    <a:pt x="4022217" y="643636"/>
                  </a:lnTo>
                  <a:lnTo>
                    <a:pt x="4528185" y="643636"/>
                  </a:lnTo>
                  <a:lnTo>
                    <a:pt x="4528185" y="370852"/>
                  </a:lnTo>
                  <a:close/>
                </a:path>
                <a:path w="5987415" h="2025650">
                  <a:moveTo>
                    <a:pt x="4528185" y="0"/>
                  </a:moveTo>
                  <a:lnTo>
                    <a:pt x="4022217" y="0"/>
                  </a:lnTo>
                  <a:lnTo>
                    <a:pt x="4022217" y="272796"/>
                  </a:lnTo>
                  <a:lnTo>
                    <a:pt x="4528185" y="272796"/>
                  </a:lnTo>
                  <a:lnTo>
                    <a:pt x="4528185" y="0"/>
                  </a:lnTo>
                  <a:close/>
                </a:path>
                <a:path w="5987415" h="2025650">
                  <a:moveTo>
                    <a:pt x="5987034" y="1752600"/>
                  </a:moveTo>
                  <a:lnTo>
                    <a:pt x="5481066" y="1752600"/>
                  </a:lnTo>
                  <a:lnTo>
                    <a:pt x="5481066" y="2025396"/>
                  </a:lnTo>
                  <a:lnTo>
                    <a:pt x="5987034" y="2025396"/>
                  </a:lnTo>
                  <a:lnTo>
                    <a:pt x="5987034" y="1752600"/>
                  </a:lnTo>
                  <a:close/>
                </a:path>
                <a:path w="5987415" h="2025650">
                  <a:moveTo>
                    <a:pt x="5987034" y="1112532"/>
                  </a:moveTo>
                  <a:lnTo>
                    <a:pt x="5481066" y="1112532"/>
                  </a:lnTo>
                  <a:lnTo>
                    <a:pt x="5481066" y="1385316"/>
                  </a:lnTo>
                  <a:lnTo>
                    <a:pt x="5987034" y="1385316"/>
                  </a:lnTo>
                  <a:lnTo>
                    <a:pt x="5987034" y="1112532"/>
                  </a:lnTo>
                  <a:close/>
                </a:path>
                <a:path w="5987415" h="2025650">
                  <a:moveTo>
                    <a:pt x="5987034" y="741680"/>
                  </a:moveTo>
                  <a:lnTo>
                    <a:pt x="5481066" y="741680"/>
                  </a:lnTo>
                  <a:lnTo>
                    <a:pt x="5481066" y="1014476"/>
                  </a:lnTo>
                  <a:lnTo>
                    <a:pt x="5987034" y="1014476"/>
                  </a:lnTo>
                  <a:lnTo>
                    <a:pt x="5987034" y="741680"/>
                  </a:lnTo>
                  <a:close/>
                </a:path>
                <a:path w="5987415" h="2025650">
                  <a:moveTo>
                    <a:pt x="5987034" y="370852"/>
                  </a:moveTo>
                  <a:lnTo>
                    <a:pt x="5481066" y="370852"/>
                  </a:lnTo>
                  <a:lnTo>
                    <a:pt x="5481066" y="643636"/>
                  </a:lnTo>
                  <a:lnTo>
                    <a:pt x="5987034" y="643636"/>
                  </a:lnTo>
                  <a:lnTo>
                    <a:pt x="5987034" y="370852"/>
                  </a:lnTo>
                  <a:close/>
                </a:path>
                <a:path w="5987415" h="2025650">
                  <a:moveTo>
                    <a:pt x="5987034" y="0"/>
                  </a:moveTo>
                  <a:lnTo>
                    <a:pt x="5481066" y="0"/>
                  </a:lnTo>
                  <a:lnTo>
                    <a:pt x="5481066" y="272796"/>
                  </a:lnTo>
                  <a:lnTo>
                    <a:pt x="5987034" y="272796"/>
                  </a:lnTo>
                  <a:lnTo>
                    <a:pt x="5987034" y="0"/>
                  </a:lnTo>
                  <a:close/>
                </a:path>
              </a:pathLst>
            </a:custGeom>
            <a:solidFill>
              <a:srgbClr val="C0C0C0"/>
            </a:solidFill>
          </p:spPr>
          <p:txBody>
            <a:bodyPr wrap="square" lIns="0" tIns="0" rIns="0" bIns="0" rtlCol="0"/>
            <a:lstStyle/>
            <a:p>
              <a:endParaRPr/>
            </a:p>
          </p:txBody>
        </p:sp>
      </p:grpSp>
      <p:graphicFrame>
        <p:nvGraphicFramePr>
          <p:cNvPr id="14" name="object 14"/>
          <p:cNvGraphicFramePr>
            <a:graphicFrameLocks noGrp="1"/>
          </p:cNvGraphicFramePr>
          <p:nvPr/>
        </p:nvGraphicFramePr>
        <p:xfrm>
          <a:off x="803655" y="2837814"/>
          <a:ext cx="10557508" cy="2489198"/>
        </p:xfrm>
        <a:graphic>
          <a:graphicData uri="http://schemas.openxmlformats.org/drawingml/2006/table">
            <a:tbl>
              <a:tblPr firstRow="1" bandRow="1">
                <a:tableStyleId>{2D5ABB26-0587-4C30-8999-92F81FD0307C}</a:tableStyleId>
              </a:tblPr>
              <a:tblGrid>
                <a:gridCol w="54991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459229">
                  <a:extLst>
                    <a:ext uri="{9D8B030D-6E8A-4147-A177-3AD203B41FA5}">
                      <a16:colId xmlns:a16="http://schemas.microsoft.com/office/drawing/2014/main" val="20003"/>
                    </a:ext>
                  </a:extLst>
                </a:gridCol>
                <a:gridCol w="763270">
                  <a:extLst>
                    <a:ext uri="{9D8B030D-6E8A-4147-A177-3AD203B41FA5}">
                      <a16:colId xmlns:a16="http://schemas.microsoft.com/office/drawing/2014/main" val="20004"/>
                    </a:ext>
                  </a:extLst>
                </a:gridCol>
                <a:gridCol w="847725">
                  <a:extLst>
                    <a:ext uri="{9D8B030D-6E8A-4147-A177-3AD203B41FA5}">
                      <a16:colId xmlns:a16="http://schemas.microsoft.com/office/drawing/2014/main" val="20005"/>
                    </a:ext>
                  </a:extLst>
                </a:gridCol>
                <a:gridCol w="2914014">
                  <a:extLst>
                    <a:ext uri="{9D8B030D-6E8A-4147-A177-3AD203B41FA5}">
                      <a16:colId xmlns:a16="http://schemas.microsoft.com/office/drawing/2014/main" val="20006"/>
                    </a:ext>
                  </a:extLst>
                </a:gridCol>
              </a:tblGrid>
              <a:tr h="365760">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40" dirty="0">
                          <a:solidFill>
                            <a:srgbClr val="FFFFFF"/>
                          </a:solidFill>
                          <a:latin typeface="Tahoma"/>
                          <a:cs typeface="Tahoma"/>
                        </a:rPr>
                        <a:t>Titel</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00" dirty="0">
                          <a:solidFill>
                            <a:srgbClr val="FFFFFF"/>
                          </a:solidFill>
                          <a:latin typeface="Tahoma"/>
                          <a:cs typeface="Tahoma"/>
                        </a:rPr>
                        <a:t>Artiest</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20" dirty="0">
                          <a:solidFill>
                            <a:srgbClr val="FFFFFF"/>
                          </a:solidFill>
                          <a:latin typeface="Tahoma"/>
                          <a:cs typeface="Tahoma"/>
                        </a:rPr>
                        <a:t>Actief</a:t>
                      </a:r>
                      <a:r>
                        <a:rPr sz="1800" b="1" spc="-70" dirty="0">
                          <a:solidFill>
                            <a:srgbClr val="FFFFFF"/>
                          </a:solidFill>
                          <a:latin typeface="Tahoma"/>
                          <a:cs typeface="Tahoma"/>
                        </a:rPr>
                        <a:t> </a:t>
                      </a:r>
                      <a:r>
                        <a:rPr sz="1800" b="1" spc="-80" dirty="0">
                          <a:solidFill>
                            <a:srgbClr val="FFFFFF"/>
                          </a:solidFill>
                          <a:latin typeface="Tahoma"/>
                          <a:cs typeface="Tahoma"/>
                        </a:rPr>
                        <a:t>sinds</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10" dirty="0">
                          <a:solidFill>
                            <a:srgbClr val="FFFFFF"/>
                          </a:solidFill>
                          <a:latin typeface="Tahoma"/>
                          <a:cs typeface="Tahoma"/>
                        </a:rPr>
                        <a:t>Jaar</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65" dirty="0">
                          <a:solidFill>
                            <a:srgbClr val="FFFFFF"/>
                          </a:solidFill>
                          <a:latin typeface="Tahoma"/>
                          <a:cs typeface="Tahoma"/>
                        </a:rPr>
                        <a:t>Single</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39">
                <a:tc>
                  <a:txBody>
                    <a:bodyPr/>
                    <a:lstStyle/>
                    <a:p>
                      <a:pPr marL="91440">
                        <a:lnSpc>
                          <a:spcPct val="100000"/>
                        </a:lnSpc>
                        <a:spcBef>
                          <a:spcPts val="340"/>
                        </a:spcBef>
                      </a:pPr>
                      <a:r>
                        <a:rPr sz="1800" b="1" i="1" dirty="0">
                          <a:latin typeface="Arial"/>
                          <a:cs typeface="Arial"/>
                        </a:rPr>
                        <a:t>47</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2075">
                        <a:lnSpc>
                          <a:spcPct val="100000"/>
                        </a:lnSpc>
                        <a:spcBef>
                          <a:spcPts val="340"/>
                        </a:spcBef>
                      </a:pPr>
                      <a:r>
                        <a:rPr sz="1800" b="1" i="1" dirty="0">
                          <a:latin typeface="Arial"/>
                          <a:cs typeface="Arial"/>
                        </a:rPr>
                        <a:t>1</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40">
                <a:tc>
                  <a:txBody>
                    <a:bodyPr/>
                    <a:lstStyle/>
                    <a:p>
                      <a:pPr marL="91440">
                        <a:lnSpc>
                          <a:spcPct val="100000"/>
                        </a:lnSpc>
                        <a:spcBef>
                          <a:spcPts val="340"/>
                        </a:spcBef>
                      </a:pPr>
                      <a:r>
                        <a:rPr sz="1800" b="1" i="1" dirty="0">
                          <a:latin typeface="Arial"/>
                          <a:cs typeface="Arial"/>
                        </a:rPr>
                        <a:t>47</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40"/>
                        </a:spcBef>
                      </a:pPr>
                      <a:r>
                        <a:rPr sz="1800" b="1" i="1" dirty="0">
                          <a:latin typeface="Arial"/>
                          <a:cs typeface="Arial"/>
                        </a:rPr>
                        <a:t>2</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20" dirty="0">
                          <a:latin typeface="Verdana"/>
                          <a:cs typeface="Verdana"/>
                        </a:rPr>
                        <a:t>I</a:t>
                      </a:r>
                      <a:r>
                        <a:rPr sz="1800" spc="-5" dirty="0">
                          <a:latin typeface="Verdana"/>
                          <a:cs typeface="Verdana"/>
                        </a:rPr>
                        <a:t>’</a:t>
                      </a:r>
                      <a:r>
                        <a:rPr sz="1800" dirty="0">
                          <a:latin typeface="Verdana"/>
                          <a:cs typeface="Verdana"/>
                        </a:rPr>
                        <a:t>m</a:t>
                      </a:r>
                      <a:r>
                        <a:rPr sz="1800" spc="-150" dirty="0">
                          <a:latin typeface="Verdana"/>
                          <a:cs typeface="Verdana"/>
                        </a:rPr>
                        <a:t> </a:t>
                      </a:r>
                      <a:r>
                        <a:rPr sz="1800" dirty="0">
                          <a:latin typeface="Verdana"/>
                          <a:cs typeface="Verdana"/>
                        </a:rPr>
                        <a:t>o</a:t>
                      </a:r>
                      <a:r>
                        <a:rPr sz="1800" spc="-5" dirty="0">
                          <a:latin typeface="Verdana"/>
                          <a:cs typeface="Verdana"/>
                        </a:rPr>
                        <a:t>u</a:t>
                      </a:r>
                      <a:r>
                        <a:rPr sz="1800" spc="-15" dirty="0">
                          <a:latin typeface="Verdana"/>
                          <a:cs typeface="Verdana"/>
                        </a:rPr>
                        <a:t>tt</a:t>
                      </a:r>
                      <a:r>
                        <a:rPr sz="1800" dirty="0">
                          <a:latin typeface="Verdana"/>
                          <a:cs typeface="Verdana"/>
                        </a:rPr>
                        <a:t>a</a:t>
                      </a:r>
                      <a:r>
                        <a:rPr sz="1800" spc="-114" dirty="0">
                          <a:latin typeface="Verdana"/>
                          <a:cs typeface="Verdana"/>
                        </a:rPr>
                        <a:t> </a:t>
                      </a:r>
                      <a:r>
                        <a:rPr sz="1800" spc="10" dirty="0">
                          <a:latin typeface="Verdana"/>
                          <a:cs typeface="Verdana"/>
                        </a:rPr>
                        <a:t>l</a:t>
                      </a:r>
                      <a:r>
                        <a:rPr sz="1800" dirty="0">
                          <a:latin typeface="Verdana"/>
                          <a:cs typeface="Verdana"/>
                        </a:rPr>
                        <a:t>o</a:t>
                      </a:r>
                      <a:r>
                        <a:rPr sz="1800" spc="15" dirty="0">
                          <a:latin typeface="Verdana"/>
                          <a:cs typeface="Verdana"/>
                        </a:rPr>
                        <a:t>v</a:t>
                      </a:r>
                      <a:r>
                        <a:rPr sz="1800" dirty="0">
                          <a:latin typeface="Verdana"/>
                          <a:cs typeface="Verdana"/>
                        </a:rPr>
                        <a:t>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39">
                <a:tc>
                  <a:txBody>
                    <a:bodyPr/>
                    <a:lstStyle/>
                    <a:p>
                      <a:pPr marL="91440">
                        <a:lnSpc>
                          <a:spcPct val="100000"/>
                        </a:lnSpc>
                        <a:spcBef>
                          <a:spcPts val="340"/>
                        </a:spcBef>
                      </a:pPr>
                      <a:r>
                        <a:rPr sz="1800" b="1" i="1" dirty="0">
                          <a:latin typeface="Arial"/>
                          <a:cs typeface="Arial"/>
                        </a:rPr>
                        <a:t>47</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2000</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40"/>
                        </a:spcBef>
                      </a:pPr>
                      <a:r>
                        <a:rPr sz="1800" b="1" i="1" dirty="0">
                          <a:latin typeface="Arial"/>
                          <a:cs typeface="Arial"/>
                        </a:rPr>
                        <a:t>3</a:t>
                      </a:r>
                      <a:endParaRPr sz="1800">
                        <a:latin typeface="Arial"/>
                        <a:cs typeface="Arial"/>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Co</a:t>
                      </a:r>
                      <a:r>
                        <a:rPr sz="1800" spc="-35" dirty="0">
                          <a:latin typeface="Verdana"/>
                          <a:cs typeface="Verdana"/>
                        </a:rPr>
                        <a:t>w</a:t>
                      </a:r>
                      <a:r>
                        <a:rPr sz="1800" spc="-5" dirty="0">
                          <a:latin typeface="Verdana"/>
                          <a:cs typeface="Verdana"/>
                        </a:rPr>
                        <a:t>b</a:t>
                      </a:r>
                      <a:r>
                        <a:rPr sz="1800" spc="-10" dirty="0">
                          <a:latin typeface="Verdana"/>
                          <a:cs typeface="Verdana"/>
                        </a:rPr>
                        <a:t>o</a:t>
                      </a:r>
                      <a:r>
                        <a:rPr sz="1800" spc="-5" dirty="0">
                          <a:latin typeface="Verdana"/>
                          <a:cs typeface="Verdana"/>
                        </a:rPr>
                        <a:t>y</a:t>
                      </a:r>
                      <a:r>
                        <a:rPr sz="1800" dirty="0">
                          <a:latin typeface="Verdana"/>
                          <a:cs typeface="Verdana"/>
                        </a:rPr>
                        <a:t>s</a:t>
                      </a:r>
                      <a:r>
                        <a:rPr sz="1800" spc="-105" dirty="0">
                          <a:latin typeface="Verdana"/>
                          <a:cs typeface="Verdana"/>
                        </a:rPr>
                        <a:t> </a:t>
                      </a:r>
                      <a:r>
                        <a:rPr sz="1800" dirty="0">
                          <a:latin typeface="Verdana"/>
                          <a:cs typeface="Verdana"/>
                        </a:rPr>
                        <a:t>&amp;</a:t>
                      </a:r>
                      <a:r>
                        <a:rPr sz="1800" spc="-135" dirty="0">
                          <a:latin typeface="Verdana"/>
                          <a:cs typeface="Verdana"/>
                        </a:rPr>
                        <a:t> </a:t>
                      </a:r>
                      <a:r>
                        <a:rPr sz="1800" dirty="0">
                          <a:latin typeface="Verdana"/>
                          <a:cs typeface="Verdana"/>
                        </a:rPr>
                        <a:t>k</a:t>
                      </a:r>
                      <a:r>
                        <a:rPr sz="1800" spc="15" dirty="0">
                          <a:latin typeface="Verdana"/>
                          <a:cs typeface="Verdana"/>
                        </a:rPr>
                        <a:t>i</a:t>
                      </a:r>
                      <a:r>
                        <a:rPr sz="1800" spc="-5" dirty="0">
                          <a:latin typeface="Verdana"/>
                          <a:cs typeface="Verdana"/>
                        </a:rPr>
                        <a:t>ss</a:t>
                      </a:r>
                      <a:r>
                        <a:rPr sz="1800" spc="-15"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r h="640080">
                <a:tc>
                  <a:txBody>
                    <a:bodyPr/>
                    <a:lstStyle/>
                    <a:p>
                      <a:pPr marL="91440">
                        <a:lnSpc>
                          <a:spcPct val="100000"/>
                        </a:lnSpc>
                        <a:spcBef>
                          <a:spcPts val="345"/>
                        </a:spcBef>
                      </a:pPr>
                      <a:r>
                        <a:rPr sz="1800" b="1" i="1" dirty="0">
                          <a:latin typeface="Arial"/>
                          <a:cs typeface="Arial"/>
                        </a:rPr>
                        <a:t>48</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50" dirty="0">
                          <a:latin typeface="Verdana"/>
                          <a:cs typeface="Verdana"/>
                        </a:rPr>
                        <a:t>W</a:t>
                      </a:r>
                      <a:r>
                        <a:rPr sz="1800" spc="20" dirty="0">
                          <a:latin typeface="Verdana"/>
                          <a:cs typeface="Verdana"/>
                        </a:rPr>
                        <a:t>i</a:t>
                      </a:r>
                      <a:r>
                        <a:rPr sz="1800" spc="-5" dirty="0">
                          <a:latin typeface="Verdana"/>
                          <a:cs typeface="Verdana"/>
                        </a:rPr>
                        <a:t>s</a:t>
                      </a:r>
                      <a:r>
                        <a:rPr sz="1800" dirty="0">
                          <a:latin typeface="Verdana"/>
                          <a:cs typeface="Verdana"/>
                        </a:rPr>
                        <a:t>h</a:t>
                      </a:r>
                      <a:r>
                        <a:rPr sz="1800" spc="-10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35" dirty="0">
                          <a:latin typeface="Verdana"/>
                          <a:cs typeface="Verdana"/>
                        </a:rPr>
                        <a:t> </a:t>
                      </a:r>
                      <a:r>
                        <a:rPr sz="1800" spc="-30" dirty="0">
                          <a:latin typeface="Verdana"/>
                          <a:cs typeface="Verdana"/>
                        </a:rPr>
                        <a:t>w</a:t>
                      </a:r>
                      <a:r>
                        <a:rPr sz="1800" spc="-10" dirty="0">
                          <a:latin typeface="Verdana"/>
                          <a:cs typeface="Verdana"/>
                        </a:rPr>
                        <a:t>e</a:t>
                      </a:r>
                      <a:r>
                        <a:rPr sz="1800" dirty="0">
                          <a:latin typeface="Verdana"/>
                          <a:cs typeface="Verdana"/>
                        </a:rPr>
                        <a:t>re</a:t>
                      </a:r>
                      <a:r>
                        <a:rPr sz="1800" spc="-90" dirty="0">
                          <a:latin typeface="Verdana"/>
                          <a:cs typeface="Verdana"/>
                        </a:rPr>
                        <a:t> </a:t>
                      </a:r>
                      <a:r>
                        <a:rPr sz="1800" spc="-10" dirty="0">
                          <a:latin typeface="Verdana"/>
                          <a:cs typeface="Verdana"/>
                        </a:rPr>
                        <a:t>he</a:t>
                      </a:r>
                      <a:r>
                        <a:rPr sz="1800" dirty="0">
                          <a:latin typeface="Verdana"/>
                          <a:cs typeface="Verdana"/>
                        </a:rPr>
                        <a:t>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330"/>
                        </a:spcBef>
                      </a:pPr>
                      <a:r>
                        <a:rPr sz="1800" dirty="0">
                          <a:latin typeface="Verdana"/>
                          <a:cs typeface="Verdana"/>
                        </a:rPr>
                        <a:t>P</a:t>
                      </a:r>
                      <a:r>
                        <a:rPr sz="1800" spc="25" dirty="0">
                          <a:latin typeface="Verdana"/>
                          <a:cs typeface="Verdana"/>
                        </a:rPr>
                        <a:t>i</a:t>
                      </a:r>
                      <a:r>
                        <a:rPr sz="1800" spc="-10" dirty="0">
                          <a:latin typeface="Verdana"/>
                          <a:cs typeface="Verdana"/>
                        </a:rPr>
                        <a:t>n</a:t>
                      </a:r>
                      <a:r>
                        <a:rPr sz="1800" dirty="0">
                          <a:latin typeface="Verdana"/>
                          <a:cs typeface="Verdana"/>
                        </a:rPr>
                        <a:t>k</a:t>
                      </a:r>
                      <a:r>
                        <a:rPr sz="1800" spc="-160" dirty="0">
                          <a:latin typeface="Verdana"/>
                          <a:cs typeface="Verdana"/>
                        </a:rPr>
                        <a:t> </a:t>
                      </a:r>
                      <a:r>
                        <a:rPr sz="1800" dirty="0">
                          <a:latin typeface="Verdana"/>
                          <a:cs typeface="Verdana"/>
                        </a:rPr>
                        <a:t>F</a:t>
                      </a:r>
                      <a:r>
                        <a:rPr sz="1800" spc="10" dirty="0">
                          <a:latin typeface="Verdana"/>
                          <a:cs typeface="Verdana"/>
                        </a:rPr>
                        <a:t>l</a:t>
                      </a:r>
                      <a:r>
                        <a:rPr sz="1800" dirty="0">
                          <a:latin typeface="Verdana"/>
                          <a:cs typeface="Verdana"/>
                        </a:rPr>
                        <a:t>o</a:t>
                      </a:r>
                      <a:r>
                        <a:rPr sz="1800" spc="-10" dirty="0">
                          <a:latin typeface="Verdana"/>
                          <a:cs typeface="Verdana"/>
                        </a:rPr>
                        <a:t>y</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1965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1975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45"/>
                        </a:spcBef>
                      </a:pPr>
                      <a:r>
                        <a:rPr sz="1800" b="1" i="1" dirty="0">
                          <a:latin typeface="Arial"/>
                          <a:cs typeface="Arial"/>
                        </a:rPr>
                        <a:t>1</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marR="741680">
                        <a:lnSpc>
                          <a:spcPct val="100000"/>
                        </a:lnSpc>
                        <a:spcBef>
                          <a:spcPts val="330"/>
                        </a:spcBef>
                      </a:pPr>
                      <a:r>
                        <a:rPr sz="1800" spc="-5" dirty="0">
                          <a:latin typeface="Verdana"/>
                          <a:cs typeface="Verdana"/>
                        </a:rPr>
                        <a:t>Sh</a:t>
                      </a:r>
                      <a:r>
                        <a:rPr sz="1800" spc="15" dirty="0">
                          <a:latin typeface="Verdana"/>
                          <a:cs typeface="Verdana"/>
                        </a:rPr>
                        <a:t>i</a:t>
                      </a:r>
                      <a:r>
                        <a:rPr sz="1800" spc="-10" dirty="0">
                          <a:latin typeface="Verdana"/>
                          <a:cs typeface="Verdana"/>
                        </a:rPr>
                        <a:t>n</a:t>
                      </a:r>
                      <a:r>
                        <a:rPr sz="1800" dirty="0">
                          <a:latin typeface="Verdana"/>
                          <a:cs typeface="Verdana"/>
                        </a:rPr>
                        <a:t>e</a:t>
                      </a:r>
                      <a:r>
                        <a:rPr sz="1800" spc="-140" dirty="0">
                          <a:latin typeface="Verdana"/>
                          <a:cs typeface="Verdana"/>
                        </a:rPr>
                        <a:t> </a:t>
                      </a:r>
                      <a:r>
                        <a:rPr sz="1800" dirty="0">
                          <a:latin typeface="Verdana"/>
                          <a:cs typeface="Verdana"/>
                        </a:rPr>
                        <a:t>on</a:t>
                      </a:r>
                      <a:r>
                        <a:rPr sz="1800" spc="-13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25" dirty="0">
                          <a:latin typeface="Verdana"/>
                          <a:cs typeface="Verdana"/>
                        </a:rPr>
                        <a:t> </a:t>
                      </a:r>
                      <a:r>
                        <a:rPr sz="1800" dirty="0">
                          <a:latin typeface="Verdana"/>
                          <a:cs typeface="Verdana"/>
                        </a:rPr>
                        <a:t>cr</a:t>
                      </a:r>
                      <a:r>
                        <a:rPr sz="1800" spc="-10" dirty="0">
                          <a:latin typeface="Verdana"/>
                          <a:cs typeface="Verdana"/>
                        </a:rPr>
                        <a:t>a</a:t>
                      </a:r>
                      <a:r>
                        <a:rPr sz="1800" dirty="0">
                          <a:latin typeface="Verdana"/>
                          <a:cs typeface="Verdana"/>
                        </a:rPr>
                        <a:t>zy  </a:t>
                      </a:r>
                      <a:r>
                        <a:rPr sz="1800" spc="30" dirty="0">
                          <a:latin typeface="Verdana"/>
                          <a:cs typeface="Verdana"/>
                        </a:rPr>
                        <a:t>diamond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4"/>
                  </a:ext>
                </a:extLst>
              </a:tr>
              <a:tr h="370840">
                <a:tc>
                  <a:txBody>
                    <a:bodyPr/>
                    <a:lstStyle/>
                    <a:p>
                      <a:pPr marL="91440">
                        <a:lnSpc>
                          <a:spcPct val="100000"/>
                        </a:lnSpc>
                        <a:spcBef>
                          <a:spcPts val="345"/>
                        </a:spcBef>
                      </a:pPr>
                      <a:r>
                        <a:rPr sz="1800" b="1" i="1" dirty="0">
                          <a:latin typeface="Arial"/>
                          <a:cs typeface="Arial"/>
                        </a:rPr>
                        <a:t>49</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Fre</a:t>
                      </a:r>
                      <a:r>
                        <a:rPr sz="1800" spc="-15" dirty="0">
                          <a:latin typeface="Verdana"/>
                          <a:cs typeface="Verdana"/>
                        </a:rPr>
                        <a:t>a</a:t>
                      </a:r>
                      <a:r>
                        <a:rPr sz="1800" dirty="0">
                          <a:latin typeface="Verdana"/>
                          <a:cs typeface="Verdana"/>
                        </a:rPr>
                        <a:t>k</a:t>
                      </a:r>
                      <a:r>
                        <a:rPr sz="1800" spc="-135" dirty="0">
                          <a:latin typeface="Verdana"/>
                          <a:cs typeface="Verdana"/>
                        </a:rPr>
                        <a:t> </a:t>
                      </a:r>
                      <a:r>
                        <a:rPr sz="1800" dirty="0">
                          <a:latin typeface="Verdana"/>
                          <a:cs typeface="Verdana"/>
                        </a:rPr>
                        <a:t>of</a:t>
                      </a:r>
                      <a:r>
                        <a:rPr sz="1800" spc="-135" dirty="0">
                          <a:latin typeface="Verdana"/>
                          <a:cs typeface="Verdana"/>
                        </a:rPr>
                        <a:t> </a:t>
                      </a:r>
                      <a:r>
                        <a:rPr sz="1800" dirty="0">
                          <a:latin typeface="Verdana"/>
                          <a:cs typeface="Verdana"/>
                        </a:rPr>
                        <a:t>Na</a:t>
                      </a:r>
                      <a:r>
                        <a:rPr sz="1800" spc="-15" dirty="0">
                          <a:latin typeface="Verdana"/>
                          <a:cs typeface="Verdana"/>
                        </a:rPr>
                        <a:t>t</a:t>
                      </a:r>
                      <a:r>
                        <a:rPr sz="1800" dirty="0">
                          <a:latin typeface="Verdana"/>
                          <a:cs typeface="Verdana"/>
                        </a:rPr>
                        <a:t>ure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2001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45"/>
                        </a:spcBef>
                      </a:pPr>
                      <a:r>
                        <a:rPr sz="1800" b="1" i="1" dirty="0">
                          <a:latin typeface="Arial"/>
                          <a:cs typeface="Arial"/>
                        </a:rPr>
                        <a:t>1</a:t>
                      </a:r>
                      <a:endParaRPr sz="18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dirty="0">
                          <a:latin typeface="Verdana"/>
                          <a:cs typeface="Verdana"/>
                        </a:rPr>
                        <a:t>Pa</a:t>
                      </a:r>
                      <a:r>
                        <a:rPr sz="1800" spc="20" dirty="0">
                          <a:latin typeface="Verdana"/>
                          <a:cs typeface="Verdana"/>
                        </a:rPr>
                        <a:t>i</a:t>
                      </a:r>
                      <a:r>
                        <a:rPr sz="1800" dirty="0">
                          <a:latin typeface="Verdana"/>
                          <a:cs typeface="Verdana"/>
                        </a:rPr>
                        <a:t>d</a:t>
                      </a:r>
                      <a:r>
                        <a:rPr sz="1800" spc="-155" dirty="0">
                          <a:latin typeface="Verdana"/>
                          <a:cs typeface="Verdana"/>
                        </a:rPr>
                        <a:t> </a:t>
                      </a:r>
                      <a:r>
                        <a:rPr sz="1800" dirty="0">
                          <a:latin typeface="Verdana"/>
                          <a:cs typeface="Verdana"/>
                        </a:rPr>
                        <a:t>my</a:t>
                      </a:r>
                      <a:r>
                        <a:rPr sz="1800" spc="-145" dirty="0">
                          <a:latin typeface="Verdana"/>
                          <a:cs typeface="Verdana"/>
                        </a:rPr>
                        <a:t> </a:t>
                      </a:r>
                      <a:r>
                        <a:rPr sz="1800" spc="-5" dirty="0">
                          <a:latin typeface="Verdana"/>
                          <a:cs typeface="Verdana"/>
                        </a:rPr>
                        <a:t>du</a:t>
                      </a:r>
                      <a:r>
                        <a:rPr sz="1800" spc="-10"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
            <a:extLst>
              <a:ext uri="{FF2B5EF4-FFF2-40B4-BE49-F238E27FC236}">
                <a16:creationId xmlns:a16="http://schemas.microsoft.com/office/drawing/2014/main" id="{EAD0BFAB-F157-0AA5-3329-3175383AD86C}"/>
              </a:ext>
            </a:extLst>
          </p:cNvPr>
          <p:cNvSpPr txBox="1">
            <a:spLocks/>
          </p:cNvSpPr>
          <p:nvPr/>
        </p:nvSpPr>
        <p:spPr>
          <a:xfrm>
            <a:off x="609600" y="5486400"/>
            <a:ext cx="4191000" cy="421910"/>
          </a:xfrm>
          <a:prstGeom prst="rect">
            <a:avLst/>
          </a:prstGeom>
        </p:spPr>
        <p:txBody>
          <a:bodyPr vert="horz" wrap="square" lIns="0" tIns="143510" rIns="0" bIns="0" rtlCol="0">
            <a:spAutoFit/>
          </a:bodyPr>
          <a:lstStyle/>
          <a:p>
            <a:pPr marL="12700">
              <a:lnSpc>
                <a:spcPct val="100000"/>
              </a:lnSpc>
              <a:spcBef>
                <a:spcPts val="1035"/>
              </a:spcBef>
              <a:tabLst>
                <a:tab pos="355600" algn="l"/>
              </a:tabLst>
            </a:pPr>
            <a:r>
              <a:rPr lang="nl-BE" spc="-5" dirty="0">
                <a:solidFill>
                  <a:srgbClr val="FFFFFF"/>
                </a:solidFill>
                <a:latin typeface="Verdana"/>
                <a:cs typeface="Verdana"/>
              </a:rPr>
              <a:t>Gegevens 		Informatie</a:t>
            </a:r>
          </a:p>
        </p:txBody>
      </p:sp>
      <p:sp>
        <p:nvSpPr>
          <p:cNvPr id="3" name="object 3"/>
          <p:cNvSpPr txBox="1">
            <a:spLocks noGrp="1"/>
          </p:cNvSpPr>
          <p:nvPr>
            <p:ph type="title"/>
          </p:nvPr>
        </p:nvSpPr>
        <p:spPr>
          <a:xfrm>
            <a:off x="888898" y="740791"/>
            <a:ext cx="11150702" cy="627736"/>
          </a:xfrm>
          <a:prstGeom prst="rect">
            <a:avLst/>
          </a:prstGeom>
        </p:spPr>
        <p:txBody>
          <a:bodyPr vert="horz" wrap="square" lIns="0" tIns="12065" rIns="0" bIns="0" rtlCol="0">
            <a:spAutoFit/>
          </a:bodyPr>
          <a:lstStyle/>
          <a:p>
            <a:pPr marL="12700">
              <a:lnSpc>
                <a:spcPct val="100000"/>
              </a:lnSpc>
              <a:spcBef>
                <a:spcPts val="95"/>
              </a:spcBef>
            </a:pPr>
            <a:r>
              <a:rPr lang="nl-BE" dirty="0"/>
              <a:t>1.1 Gegevens (data) &amp; Informatie</a:t>
            </a:r>
          </a:p>
        </p:txBody>
      </p:sp>
      <p:sp>
        <p:nvSpPr>
          <p:cNvPr id="5" name="object 5"/>
          <p:cNvSpPr txBox="1"/>
          <p:nvPr/>
        </p:nvSpPr>
        <p:spPr>
          <a:xfrm>
            <a:off x="762000" y="2209800"/>
            <a:ext cx="4191000" cy="2699457"/>
          </a:xfrm>
          <a:prstGeom prst="rect">
            <a:avLst/>
          </a:prstGeom>
        </p:spPr>
        <p:txBody>
          <a:bodyPr vert="horz" wrap="square" lIns="0" tIns="143510" rIns="0" bIns="0" rtlCol="0">
            <a:spAutoFit/>
          </a:bodyPr>
          <a:lstStyle/>
          <a:p>
            <a:pPr marL="298450" indent="-285750">
              <a:lnSpc>
                <a:spcPct val="100000"/>
              </a:lnSpc>
              <a:spcBef>
                <a:spcPts val="1035"/>
              </a:spcBef>
              <a:buFont typeface="Courier New" panose="02070309020205020404" pitchFamily="49" charset="0"/>
              <a:buChar char="o"/>
              <a:tabLst>
                <a:tab pos="355600" algn="l"/>
              </a:tabLst>
            </a:pPr>
            <a:r>
              <a:rPr lang="nl-BE" sz="1800" spc="-5" dirty="0">
                <a:solidFill>
                  <a:srgbClr val="FFFFFF"/>
                </a:solidFill>
                <a:latin typeface="Verdana"/>
                <a:cs typeface="Verdana"/>
              </a:rPr>
              <a:t>Gegevens</a:t>
            </a:r>
          </a:p>
          <a:p>
            <a:pPr marL="469900" lvl="1">
              <a:spcBef>
                <a:spcPts val="1035"/>
              </a:spcBef>
              <a:tabLst>
                <a:tab pos="355600" algn="l"/>
              </a:tabLst>
            </a:pPr>
            <a:r>
              <a:rPr lang="nl-BE" sz="1600" spc="-5" dirty="0">
                <a:solidFill>
                  <a:srgbClr val="FFFFFF"/>
                </a:solidFill>
                <a:latin typeface="Verdana"/>
                <a:cs typeface="Verdana"/>
              </a:rPr>
              <a:t>Naam: Jan Jansen</a:t>
            </a:r>
          </a:p>
          <a:p>
            <a:pPr marL="469900" lvl="1">
              <a:spcBef>
                <a:spcPts val="1035"/>
              </a:spcBef>
              <a:tabLst>
                <a:tab pos="355600" algn="l"/>
              </a:tabLst>
            </a:pPr>
            <a:r>
              <a:rPr lang="nl-BE" sz="1600" spc="-5" dirty="0">
                <a:solidFill>
                  <a:srgbClr val="FFFFFF"/>
                </a:solidFill>
                <a:latin typeface="Verdana"/>
                <a:cs typeface="Verdana"/>
              </a:rPr>
              <a:t>Punten: 8, 9, 5, 7</a:t>
            </a:r>
          </a:p>
          <a:p>
            <a:pPr marL="12700">
              <a:lnSpc>
                <a:spcPct val="100000"/>
              </a:lnSpc>
              <a:spcBef>
                <a:spcPts val="1035"/>
              </a:spcBef>
              <a:tabLst>
                <a:tab pos="355600" algn="l"/>
              </a:tabLst>
            </a:pPr>
            <a:endParaRPr lang="nl-BE" sz="1600" spc="-5" dirty="0">
              <a:solidFill>
                <a:srgbClr val="FFFFFF"/>
              </a:solidFill>
              <a:latin typeface="Verdana"/>
              <a:cs typeface="Verdana"/>
            </a:endParaRPr>
          </a:p>
          <a:p>
            <a:pPr marL="298450" indent="-285750">
              <a:lnSpc>
                <a:spcPct val="100000"/>
              </a:lnSpc>
              <a:spcBef>
                <a:spcPts val="1035"/>
              </a:spcBef>
              <a:buFont typeface="Courier New" panose="02070309020205020404" pitchFamily="49" charset="0"/>
              <a:buChar char="o"/>
              <a:tabLst>
                <a:tab pos="355600" algn="l"/>
              </a:tabLst>
            </a:pPr>
            <a:r>
              <a:rPr lang="nl-BE" sz="1800" spc="-5" dirty="0">
                <a:solidFill>
                  <a:srgbClr val="FFFFFF"/>
                </a:solidFill>
                <a:latin typeface="Verdana"/>
                <a:cs typeface="Verdana"/>
              </a:rPr>
              <a:t>Informatie</a:t>
            </a:r>
          </a:p>
          <a:p>
            <a:pPr marL="469900" lvl="1">
              <a:spcBef>
                <a:spcPts val="1035"/>
              </a:spcBef>
              <a:tabLst>
                <a:tab pos="355600" algn="l"/>
              </a:tabLst>
            </a:pPr>
            <a:r>
              <a:rPr lang="nl-BE" sz="1600" spc="-5" dirty="0">
                <a:solidFill>
                  <a:srgbClr val="FFFFFF"/>
                </a:solidFill>
                <a:latin typeface="Verdana"/>
                <a:cs typeface="Verdana"/>
              </a:rPr>
              <a:t>Gemiddelde: 7,25 </a:t>
            </a:r>
            <a:r>
              <a:rPr lang="nl-BE" sz="1600" spc="-5" dirty="0">
                <a:solidFill>
                  <a:srgbClr val="FFFFFF"/>
                </a:solidFill>
                <a:latin typeface="Verdana"/>
                <a:cs typeface="Verdana"/>
                <a:sym typeface="Wingdings" panose="05000000000000000000" pitchFamily="2" charset="2"/>
              </a:rPr>
              <a:t> 72,5 %</a:t>
            </a:r>
            <a:endParaRPr lang="nl-BE" sz="1600" spc="-5" dirty="0">
              <a:solidFill>
                <a:srgbClr val="FFFFFF"/>
              </a:solidFill>
              <a:latin typeface="Verdana"/>
              <a:cs typeface="Verdana"/>
            </a:endParaRPr>
          </a:p>
          <a:p>
            <a:pPr marL="469900" lvl="1">
              <a:spcBef>
                <a:spcPts val="1035"/>
              </a:spcBef>
              <a:tabLst>
                <a:tab pos="355600" algn="l"/>
              </a:tabLst>
            </a:pPr>
            <a:r>
              <a:rPr lang="nl-BE" sz="1600" spc="-5" dirty="0">
                <a:solidFill>
                  <a:srgbClr val="FFFFFF"/>
                </a:solidFill>
                <a:latin typeface="Verdana"/>
                <a:cs typeface="Verdana"/>
              </a:rPr>
              <a:t>Conclusie: geslaagd</a:t>
            </a:r>
          </a:p>
        </p:txBody>
      </p:sp>
      <p:pic>
        <p:nvPicPr>
          <p:cNvPr id="2" name="Picture 1">
            <a:extLst>
              <a:ext uri="{FF2B5EF4-FFF2-40B4-BE49-F238E27FC236}">
                <a16:creationId xmlns:a16="http://schemas.microsoft.com/office/drawing/2014/main" id="{4206D9D9-9958-D679-1F29-934F542B5D96}"/>
              </a:ext>
            </a:extLst>
          </p:cNvPr>
          <p:cNvPicPr>
            <a:picLocks noChangeAspect="1"/>
          </p:cNvPicPr>
          <p:nvPr/>
        </p:nvPicPr>
        <p:blipFill>
          <a:blip r:embed="rId2"/>
          <a:stretch>
            <a:fillRect/>
          </a:stretch>
        </p:blipFill>
        <p:spPr>
          <a:xfrm>
            <a:off x="5181600" y="2438400"/>
            <a:ext cx="6842449" cy="4191000"/>
          </a:xfrm>
          <a:prstGeom prst="rect">
            <a:avLst/>
          </a:prstGeom>
        </p:spPr>
      </p:pic>
      <p:sp>
        <p:nvSpPr>
          <p:cNvPr id="7" name="Arrow: Right 6">
            <a:extLst>
              <a:ext uri="{FF2B5EF4-FFF2-40B4-BE49-F238E27FC236}">
                <a16:creationId xmlns:a16="http://schemas.microsoft.com/office/drawing/2014/main" id="{4331485D-6CB5-8F76-F806-75EB535746F5}"/>
              </a:ext>
            </a:extLst>
          </p:cNvPr>
          <p:cNvSpPr/>
          <p:nvPr/>
        </p:nvSpPr>
        <p:spPr>
          <a:xfrm>
            <a:off x="2209800" y="5486400"/>
            <a:ext cx="762000" cy="533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2195195"/>
            <a:chOff x="-4762" y="0"/>
            <a:chExt cx="12201525" cy="2195195"/>
          </a:xfrm>
        </p:grpSpPr>
        <p:pic>
          <p:nvPicPr>
            <p:cNvPr id="3" name="object 3"/>
            <p:cNvPicPr/>
            <p:nvPr/>
          </p:nvPicPr>
          <p:blipFill>
            <a:blip r:embed="rId2" cstate="print"/>
            <a:stretch>
              <a:fillRect/>
            </a:stretch>
          </p:blipFill>
          <p:spPr>
            <a:xfrm>
              <a:off x="0" y="0"/>
              <a:ext cx="12192000" cy="2185416"/>
            </a:xfrm>
            <a:prstGeom prst="rect">
              <a:avLst/>
            </a:prstGeom>
          </p:spPr>
        </p:pic>
        <p:sp>
          <p:nvSpPr>
            <p:cNvPr id="4" name="object 4"/>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5" name="object 5"/>
            <p:cNvPicPr/>
            <p:nvPr/>
          </p:nvPicPr>
          <p:blipFill>
            <a:blip r:embed="rId3" cstate="print"/>
            <a:stretch>
              <a:fillRect/>
            </a:stretch>
          </p:blipFill>
          <p:spPr>
            <a:xfrm>
              <a:off x="542544" y="554748"/>
              <a:ext cx="1613916" cy="1168895"/>
            </a:xfrm>
            <a:prstGeom prst="rect">
              <a:avLst/>
            </a:prstGeom>
          </p:spPr>
        </p:pic>
      </p:grpSp>
      <p:sp>
        <p:nvSpPr>
          <p:cNvPr id="6" name="object 6"/>
          <p:cNvSpPr txBox="1"/>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z="4000" b="1" spc="-295" dirty="0">
                <a:solidFill>
                  <a:srgbClr val="FDFDFD"/>
                </a:solidFill>
                <a:latin typeface="Tahoma"/>
                <a:cs typeface="Tahoma"/>
              </a:rPr>
              <a:t>2NF</a:t>
            </a:r>
            <a:endParaRPr sz="4000">
              <a:latin typeface="Tahoma"/>
              <a:cs typeface="Tahoma"/>
            </a:endParaRPr>
          </a:p>
        </p:txBody>
      </p:sp>
      <p:graphicFrame>
        <p:nvGraphicFramePr>
          <p:cNvPr id="7" name="object 7"/>
          <p:cNvGraphicFramePr>
            <a:graphicFrameLocks noGrp="1"/>
          </p:cNvGraphicFramePr>
          <p:nvPr/>
        </p:nvGraphicFramePr>
        <p:xfrm>
          <a:off x="812800" y="2373248"/>
          <a:ext cx="10700383" cy="1483357"/>
        </p:xfrm>
        <a:graphic>
          <a:graphicData uri="http://schemas.openxmlformats.org/drawingml/2006/table">
            <a:tbl>
              <a:tblPr firstRow="1" bandRow="1">
                <a:tableStyleId>{2D5ABB26-0587-4C30-8999-92F81FD0307C}</a:tableStyleId>
              </a:tblPr>
              <a:tblGrid>
                <a:gridCol w="746125">
                  <a:extLst>
                    <a:ext uri="{9D8B030D-6E8A-4147-A177-3AD203B41FA5}">
                      <a16:colId xmlns:a16="http://schemas.microsoft.com/office/drawing/2014/main" val="20000"/>
                    </a:ext>
                  </a:extLst>
                </a:gridCol>
                <a:gridCol w="2967990">
                  <a:extLst>
                    <a:ext uri="{9D8B030D-6E8A-4147-A177-3AD203B41FA5}">
                      <a16:colId xmlns:a16="http://schemas.microsoft.com/office/drawing/2014/main" val="20001"/>
                    </a:ext>
                  </a:extLst>
                </a:gridCol>
                <a:gridCol w="3478529">
                  <a:extLst>
                    <a:ext uri="{9D8B030D-6E8A-4147-A177-3AD203B41FA5}">
                      <a16:colId xmlns:a16="http://schemas.microsoft.com/office/drawing/2014/main" val="20002"/>
                    </a:ext>
                  </a:extLst>
                </a:gridCol>
                <a:gridCol w="1773554">
                  <a:extLst>
                    <a:ext uri="{9D8B030D-6E8A-4147-A177-3AD203B41FA5}">
                      <a16:colId xmlns:a16="http://schemas.microsoft.com/office/drawing/2014/main" val="20003"/>
                    </a:ext>
                  </a:extLst>
                </a:gridCol>
                <a:gridCol w="1734185">
                  <a:extLst>
                    <a:ext uri="{9D8B030D-6E8A-4147-A177-3AD203B41FA5}">
                      <a16:colId xmlns:a16="http://schemas.microsoft.com/office/drawing/2014/main" val="20004"/>
                    </a:ext>
                  </a:extLst>
                </a:gridCol>
              </a:tblGrid>
              <a:tr h="370839">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40" dirty="0">
                          <a:solidFill>
                            <a:srgbClr val="FFFFFF"/>
                          </a:solidFill>
                          <a:latin typeface="Tahoma"/>
                          <a:cs typeface="Tahoma"/>
                        </a:rPr>
                        <a:t>Titel</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00" dirty="0">
                          <a:solidFill>
                            <a:srgbClr val="FFFFFF"/>
                          </a:solidFill>
                          <a:latin typeface="Tahoma"/>
                          <a:cs typeface="Tahoma"/>
                        </a:rPr>
                        <a:t>Artiest</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20" dirty="0">
                          <a:solidFill>
                            <a:srgbClr val="FFFFFF"/>
                          </a:solidFill>
                          <a:latin typeface="Tahoma"/>
                          <a:cs typeface="Tahoma"/>
                        </a:rPr>
                        <a:t>Actief</a:t>
                      </a:r>
                      <a:r>
                        <a:rPr sz="1800" b="1" spc="-65" dirty="0">
                          <a:solidFill>
                            <a:srgbClr val="FFFFFF"/>
                          </a:solidFill>
                          <a:latin typeface="Tahoma"/>
                          <a:cs typeface="Tahoma"/>
                        </a:rPr>
                        <a:t> </a:t>
                      </a:r>
                      <a:r>
                        <a:rPr sz="1800" b="1" spc="-80" dirty="0">
                          <a:solidFill>
                            <a:srgbClr val="FFFFFF"/>
                          </a:solidFill>
                          <a:latin typeface="Tahoma"/>
                          <a:cs typeface="Tahoma"/>
                        </a:rPr>
                        <a:t>sinds</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10" dirty="0">
                          <a:solidFill>
                            <a:srgbClr val="FFFFFF"/>
                          </a:solidFill>
                          <a:latin typeface="Tahoma"/>
                          <a:cs typeface="Tahoma"/>
                        </a:rPr>
                        <a:t>Jaar</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39">
                <a:tc>
                  <a:txBody>
                    <a:bodyPr/>
                    <a:lstStyle/>
                    <a:p>
                      <a:pPr marL="91440">
                        <a:lnSpc>
                          <a:spcPct val="100000"/>
                        </a:lnSpc>
                        <a:spcBef>
                          <a:spcPts val="325"/>
                        </a:spcBef>
                      </a:pPr>
                      <a:r>
                        <a:rPr sz="1800" spc="-155" dirty="0">
                          <a:latin typeface="Verdana"/>
                          <a:cs typeface="Verdana"/>
                        </a:rPr>
                        <a:t>47</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25"/>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25"/>
                        </a:spcBef>
                      </a:pPr>
                      <a:r>
                        <a:rPr sz="1800" spc="-30" dirty="0">
                          <a:latin typeface="Verdana"/>
                          <a:cs typeface="Verdana"/>
                        </a:rPr>
                        <a:t>Anastasia</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25"/>
                        </a:spcBef>
                      </a:pPr>
                      <a:r>
                        <a:rPr sz="1800" spc="-150" dirty="0">
                          <a:latin typeface="Verdana"/>
                          <a:cs typeface="Verdana"/>
                        </a:rPr>
                        <a:t>1999</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25"/>
                        </a:spcBef>
                      </a:pPr>
                      <a:r>
                        <a:rPr sz="1800" spc="-155" dirty="0">
                          <a:latin typeface="Verdana"/>
                          <a:cs typeface="Verdana"/>
                        </a:rPr>
                        <a:t>2000</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40">
                <a:tc>
                  <a:txBody>
                    <a:bodyPr/>
                    <a:lstStyle/>
                    <a:p>
                      <a:pPr marL="91440">
                        <a:lnSpc>
                          <a:spcPct val="100000"/>
                        </a:lnSpc>
                        <a:spcBef>
                          <a:spcPts val="330"/>
                        </a:spcBef>
                      </a:pPr>
                      <a:r>
                        <a:rPr sz="1800" spc="-155" dirty="0">
                          <a:latin typeface="Verdana"/>
                          <a:cs typeface="Verdana"/>
                        </a:rPr>
                        <a:t>48</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50" dirty="0">
                          <a:latin typeface="Verdana"/>
                          <a:cs typeface="Verdana"/>
                        </a:rPr>
                        <a:t>W</a:t>
                      </a:r>
                      <a:r>
                        <a:rPr sz="1800" spc="20" dirty="0">
                          <a:latin typeface="Verdana"/>
                          <a:cs typeface="Verdana"/>
                        </a:rPr>
                        <a:t>i</a:t>
                      </a:r>
                      <a:r>
                        <a:rPr sz="1800" spc="-5" dirty="0">
                          <a:latin typeface="Verdana"/>
                          <a:cs typeface="Verdana"/>
                        </a:rPr>
                        <a:t>s</a:t>
                      </a:r>
                      <a:r>
                        <a:rPr sz="1800" dirty="0">
                          <a:latin typeface="Verdana"/>
                          <a:cs typeface="Verdana"/>
                        </a:rPr>
                        <a:t>h</a:t>
                      </a:r>
                      <a:r>
                        <a:rPr sz="1800" spc="-10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35" dirty="0">
                          <a:latin typeface="Verdana"/>
                          <a:cs typeface="Verdana"/>
                        </a:rPr>
                        <a:t> </a:t>
                      </a:r>
                      <a:r>
                        <a:rPr sz="1800" spc="-30" dirty="0">
                          <a:latin typeface="Verdana"/>
                          <a:cs typeface="Verdana"/>
                        </a:rPr>
                        <a:t>w</a:t>
                      </a:r>
                      <a:r>
                        <a:rPr sz="1800" spc="-10" dirty="0">
                          <a:latin typeface="Verdana"/>
                          <a:cs typeface="Verdana"/>
                        </a:rPr>
                        <a:t>e</a:t>
                      </a:r>
                      <a:r>
                        <a:rPr sz="1800" dirty="0">
                          <a:latin typeface="Verdana"/>
                          <a:cs typeface="Verdana"/>
                        </a:rPr>
                        <a:t>re</a:t>
                      </a:r>
                      <a:r>
                        <a:rPr sz="1800" spc="-90" dirty="0">
                          <a:latin typeface="Verdana"/>
                          <a:cs typeface="Verdana"/>
                        </a:rPr>
                        <a:t> </a:t>
                      </a:r>
                      <a:r>
                        <a:rPr sz="1800" spc="-10" dirty="0">
                          <a:latin typeface="Verdana"/>
                          <a:cs typeface="Verdana"/>
                        </a:rPr>
                        <a:t>he</a:t>
                      </a:r>
                      <a:r>
                        <a:rPr sz="1800" dirty="0">
                          <a:latin typeface="Verdana"/>
                          <a:cs typeface="Verdana"/>
                        </a:rPr>
                        <a:t>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P</a:t>
                      </a:r>
                      <a:r>
                        <a:rPr sz="1800" spc="25" dirty="0">
                          <a:latin typeface="Verdana"/>
                          <a:cs typeface="Verdana"/>
                        </a:rPr>
                        <a:t>i</a:t>
                      </a:r>
                      <a:r>
                        <a:rPr sz="1800" spc="-10" dirty="0">
                          <a:latin typeface="Verdana"/>
                          <a:cs typeface="Verdana"/>
                        </a:rPr>
                        <a:t>n</a:t>
                      </a:r>
                      <a:r>
                        <a:rPr sz="1800" dirty="0">
                          <a:latin typeface="Verdana"/>
                          <a:cs typeface="Verdana"/>
                        </a:rPr>
                        <a:t>k</a:t>
                      </a:r>
                      <a:r>
                        <a:rPr sz="1800" spc="-160" dirty="0">
                          <a:latin typeface="Verdana"/>
                          <a:cs typeface="Verdana"/>
                        </a:rPr>
                        <a:t> </a:t>
                      </a:r>
                      <a:r>
                        <a:rPr sz="1800" dirty="0">
                          <a:latin typeface="Verdana"/>
                          <a:cs typeface="Verdana"/>
                        </a:rPr>
                        <a:t>F</a:t>
                      </a:r>
                      <a:r>
                        <a:rPr sz="1800" spc="10" dirty="0">
                          <a:latin typeface="Verdana"/>
                          <a:cs typeface="Verdana"/>
                        </a:rPr>
                        <a:t>l</a:t>
                      </a:r>
                      <a:r>
                        <a:rPr sz="1800" dirty="0">
                          <a:latin typeface="Verdana"/>
                          <a:cs typeface="Verdana"/>
                        </a:rPr>
                        <a:t>o</a:t>
                      </a:r>
                      <a:r>
                        <a:rPr sz="1800" spc="-10" dirty="0">
                          <a:latin typeface="Verdana"/>
                          <a:cs typeface="Verdana"/>
                        </a:rPr>
                        <a:t>y</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0" dirty="0">
                          <a:latin typeface="Verdana"/>
                          <a:cs typeface="Verdana"/>
                        </a:rPr>
                        <a:t>1965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1975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39">
                <a:tc>
                  <a:txBody>
                    <a:bodyPr/>
                    <a:lstStyle/>
                    <a:p>
                      <a:pPr marL="91440">
                        <a:lnSpc>
                          <a:spcPct val="100000"/>
                        </a:lnSpc>
                        <a:spcBef>
                          <a:spcPts val="330"/>
                        </a:spcBef>
                      </a:pPr>
                      <a:r>
                        <a:rPr sz="1800" spc="-155" dirty="0">
                          <a:latin typeface="Verdana"/>
                          <a:cs typeface="Verdana"/>
                        </a:rPr>
                        <a:t>49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Fre</a:t>
                      </a:r>
                      <a:r>
                        <a:rPr sz="1800" spc="-15" dirty="0">
                          <a:latin typeface="Verdana"/>
                          <a:cs typeface="Verdana"/>
                        </a:rPr>
                        <a:t>a</a:t>
                      </a:r>
                      <a:r>
                        <a:rPr sz="1800" dirty="0">
                          <a:latin typeface="Verdana"/>
                          <a:cs typeface="Verdana"/>
                        </a:rPr>
                        <a:t>k</a:t>
                      </a:r>
                      <a:r>
                        <a:rPr sz="1800" spc="-135" dirty="0">
                          <a:latin typeface="Verdana"/>
                          <a:cs typeface="Verdana"/>
                        </a:rPr>
                        <a:t> </a:t>
                      </a:r>
                      <a:r>
                        <a:rPr sz="1800" dirty="0">
                          <a:latin typeface="Verdana"/>
                          <a:cs typeface="Verdana"/>
                        </a:rPr>
                        <a:t>of</a:t>
                      </a:r>
                      <a:r>
                        <a:rPr sz="1800" spc="-135" dirty="0">
                          <a:latin typeface="Verdana"/>
                          <a:cs typeface="Verdana"/>
                        </a:rPr>
                        <a:t> </a:t>
                      </a:r>
                      <a:r>
                        <a:rPr sz="1800" dirty="0">
                          <a:latin typeface="Verdana"/>
                          <a:cs typeface="Verdana"/>
                        </a:rPr>
                        <a:t>n</a:t>
                      </a:r>
                      <a:r>
                        <a:rPr sz="1800" spc="-10" dirty="0">
                          <a:latin typeface="Verdana"/>
                          <a:cs typeface="Verdana"/>
                        </a:rPr>
                        <a:t>a</a:t>
                      </a:r>
                      <a:r>
                        <a:rPr sz="1800" spc="-15" dirty="0">
                          <a:latin typeface="Verdana"/>
                          <a:cs typeface="Verdana"/>
                        </a:rPr>
                        <a:t>t</a:t>
                      </a:r>
                      <a:r>
                        <a:rPr sz="1800" dirty="0">
                          <a:latin typeface="Verdana"/>
                          <a:cs typeface="Verdana"/>
                        </a:rPr>
                        <a:t>ure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0"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2001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bl>
          </a:graphicData>
        </a:graphic>
      </p:graphicFrame>
      <p:graphicFrame>
        <p:nvGraphicFramePr>
          <p:cNvPr id="8" name="object 8"/>
          <p:cNvGraphicFramePr>
            <a:graphicFrameLocks noGrp="1"/>
          </p:cNvGraphicFramePr>
          <p:nvPr/>
        </p:nvGraphicFramePr>
        <p:xfrm>
          <a:off x="803655" y="4179442"/>
          <a:ext cx="8128000" cy="2225011"/>
        </p:xfrm>
        <a:graphic>
          <a:graphicData uri="http://schemas.openxmlformats.org/drawingml/2006/table">
            <a:tbl>
              <a:tblPr firstRow="1" bandRow="1">
                <a:tableStyleId>{2D5ABB26-0587-4C30-8999-92F81FD0307C}</a:tableStyleId>
              </a:tblPr>
              <a:tblGrid>
                <a:gridCol w="1063625">
                  <a:extLst>
                    <a:ext uri="{9D8B030D-6E8A-4147-A177-3AD203B41FA5}">
                      <a16:colId xmlns:a16="http://schemas.microsoft.com/office/drawing/2014/main" val="20000"/>
                    </a:ext>
                  </a:extLst>
                </a:gridCol>
                <a:gridCol w="1116330">
                  <a:extLst>
                    <a:ext uri="{9D8B030D-6E8A-4147-A177-3AD203B41FA5}">
                      <a16:colId xmlns:a16="http://schemas.microsoft.com/office/drawing/2014/main" val="20001"/>
                    </a:ext>
                  </a:extLst>
                </a:gridCol>
                <a:gridCol w="5948045">
                  <a:extLst>
                    <a:ext uri="{9D8B030D-6E8A-4147-A177-3AD203B41FA5}">
                      <a16:colId xmlns:a16="http://schemas.microsoft.com/office/drawing/2014/main" val="20002"/>
                    </a:ext>
                  </a:extLst>
                </a:gridCol>
              </a:tblGrid>
              <a:tr h="370839">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65" dirty="0">
                          <a:solidFill>
                            <a:srgbClr val="FFFFFF"/>
                          </a:solidFill>
                          <a:latin typeface="Tahoma"/>
                          <a:cs typeface="Tahoma"/>
                        </a:rPr>
                        <a:t>Single</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40">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39">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2</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20" dirty="0">
                          <a:latin typeface="Verdana"/>
                          <a:cs typeface="Verdana"/>
                        </a:rPr>
                        <a:t>I</a:t>
                      </a:r>
                      <a:r>
                        <a:rPr sz="1800" spc="-5" dirty="0">
                          <a:latin typeface="Verdana"/>
                          <a:cs typeface="Verdana"/>
                        </a:rPr>
                        <a:t>’</a:t>
                      </a:r>
                      <a:r>
                        <a:rPr sz="1800" dirty="0">
                          <a:latin typeface="Verdana"/>
                          <a:cs typeface="Verdana"/>
                        </a:rPr>
                        <a:t>m</a:t>
                      </a:r>
                      <a:r>
                        <a:rPr sz="1800" spc="-150" dirty="0">
                          <a:latin typeface="Verdana"/>
                          <a:cs typeface="Verdana"/>
                        </a:rPr>
                        <a:t> </a:t>
                      </a:r>
                      <a:r>
                        <a:rPr sz="1800" dirty="0">
                          <a:latin typeface="Verdana"/>
                          <a:cs typeface="Verdana"/>
                        </a:rPr>
                        <a:t>o</a:t>
                      </a:r>
                      <a:r>
                        <a:rPr sz="1800" spc="-5" dirty="0">
                          <a:latin typeface="Verdana"/>
                          <a:cs typeface="Verdana"/>
                        </a:rPr>
                        <a:t>u</a:t>
                      </a:r>
                      <a:r>
                        <a:rPr sz="1800" spc="-15" dirty="0">
                          <a:latin typeface="Verdana"/>
                          <a:cs typeface="Verdana"/>
                        </a:rPr>
                        <a:t>tt</a:t>
                      </a:r>
                      <a:r>
                        <a:rPr sz="1800" dirty="0">
                          <a:latin typeface="Verdana"/>
                          <a:cs typeface="Verdana"/>
                        </a:rPr>
                        <a:t>a</a:t>
                      </a:r>
                      <a:r>
                        <a:rPr sz="1800" spc="-114" dirty="0">
                          <a:latin typeface="Verdana"/>
                          <a:cs typeface="Verdana"/>
                        </a:rPr>
                        <a:t> </a:t>
                      </a:r>
                      <a:r>
                        <a:rPr sz="1800" spc="10" dirty="0">
                          <a:latin typeface="Verdana"/>
                          <a:cs typeface="Verdana"/>
                        </a:rPr>
                        <a:t>l</a:t>
                      </a:r>
                      <a:r>
                        <a:rPr sz="1800" dirty="0">
                          <a:latin typeface="Verdana"/>
                          <a:cs typeface="Verdana"/>
                        </a:rPr>
                        <a:t>o</a:t>
                      </a:r>
                      <a:r>
                        <a:rPr sz="1800" spc="15" dirty="0">
                          <a:latin typeface="Verdana"/>
                          <a:cs typeface="Verdana"/>
                        </a:rPr>
                        <a:t>v</a:t>
                      </a:r>
                      <a:r>
                        <a:rPr sz="1800" dirty="0">
                          <a:latin typeface="Verdana"/>
                          <a:cs typeface="Verdana"/>
                        </a:rPr>
                        <a:t>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14">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3</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Co</a:t>
                      </a:r>
                      <a:r>
                        <a:rPr sz="1800" spc="-35" dirty="0">
                          <a:latin typeface="Verdana"/>
                          <a:cs typeface="Verdana"/>
                        </a:rPr>
                        <a:t>w</a:t>
                      </a:r>
                      <a:r>
                        <a:rPr sz="1800" spc="-5" dirty="0">
                          <a:latin typeface="Verdana"/>
                          <a:cs typeface="Verdana"/>
                        </a:rPr>
                        <a:t>b</a:t>
                      </a:r>
                      <a:r>
                        <a:rPr sz="1800" spc="-10" dirty="0">
                          <a:latin typeface="Verdana"/>
                          <a:cs typeface="Verdana"/>
                        </a:rPr>
                        <a:t>o</a:t>
                      </a:r>
                      <a:r>
                        <a:rPr sz="1800" spc="-5" dirty="0">
                          <a:latin typeface="Verdana"/>
                          <a:cs typeface="Verdana"/>
                        </a:rPr>
                        <a:t>y</a:t>
                      </a:r>
                      <a:r>
                        <a:rPr sz="1800" dirty="0">
                          <a:latin typeface="Verdana"/>
                          <a:cs typeface="Verdana"/>
                        </a:rPr>
                        <a:t>s</a:t>
                      </a:r>
                      <a:r>
                        <a:rPr sz="1800" spc="-105" dirty="0">
                          <a:latin typeface="Verdana"/>
                          <a:cs typeface="Verdana"/>
                        </a:rPr>
                        <a:t> </a:t>
                      </a:r>
                      <a:r>
                        <a:rPr sz="1800" dirty="0">
                          <a:latin typeface="Verdana"/>
                          <a:cs typeface="Verdana"/>
                        </a:rPr>
                        <a:t>&amp;</a:t>
                      </a:r>
                      <a:r>
                        <a:rPr sz="1800" spc="-135" dirty="0">
                          <a:latin typeface="Verdana"/>
                          <a:cs typeface="Verdana"/>
                        </a:rPr>
                        <a:t> </a:t>
                      </a:r>
                      <a:r>
                        <a:rPr sz="1800" dirty="0">
                          <a:latin typeface="Verdana"/>
                          <a:cs typeface="Verdana"/>
                        </a:rPr>
                        <a:t>k</a:t>
                      </a:r>
                      <a:r>
                        <a:rPr sz="1800" spc="15" dirty="0">
                          <a:latin typeface="Verdana"/>
                          <a:cs typeface="Verdana"/>
                        </a:rPr>
                        <a:t>i</a:t>
                      </a:r>
                      <a:r>
                        <a:rPr sz="1800" spc="-5" dirty="0">
                          <a:latin typeface="Verdana"/>
                          <a:cs typeface="Verdana"/>
                        </a:rPr>
                        <a:t>ss</a:t>
                      </a:r>
                      <a:r>
                        <a:rPr sz="1800" spc="-15"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r h="370839">
                <a:tc>
                  <a:txBody>
                    <a:bodyPr/>
                    <a:lstStyle/>
                    <a:p>
                      <a:pPr marL="91440">
                        <a:lnSpc>
                          <a:spcPct val="100000"/>
                        </a:lnSpc>
                        <a:spcBef>
                          <a:spcPts val="334"/>
                        </a:spcBef>
                      </a:pPr>
                      <a:r>
                        <a:rPr sz="1800" spc="-155" dirty="0">
                          <a:latin typeface="Verdana"/>
                          <a:cs typeface="Verdana"/>
                        </a:rPr>
                        <a:t>48</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4"/>
                        </a:spcBef>
                      </a:pPr>
                      <a:r>
                        <a:rPr sz="1800" dirty="0">
                          <a:latin typeface="Verdana"/>
                          <a:cs typeface="Verdana"/>
                        </a:rPr>
                        <a:t>1</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4"/>
                        </a:spcBef>
                      </a:pPr>
                      <a:r>
                        <a:rPr sz="1800" spc="-5" dirty="0">
                          <a:latin typeface="Verdana"/>
                          <a:cs typeface="Verdana"/>
                        </a:rPr>
                        <a:t>Sh</a:t>
                      </a:r>
                      <a:r>
                        <a:rPr sz="1800" spc="15" dirty="0">
                          <a:latin typeface="Verdana"/>
                          <a:cs typeface="Verdana"/>
                        </a:rPr>
                        <a:t>i</a:t>
                      </a:r>
                      <a:r>
                        <a:rPr sz="1800" spc="-10" dirty="0">
                          <a:latin typeface="Verdana"/>
                          <a:cs typeface="Verdana"/>
                        </a:rPr>
                        <a:t>n</a:t>
                      </a:r>
                      <a:r>
                        <a:rPr sz="1800" dirty="0">
                          <a:latin typeface="Verdana"/>
                          <a:cs typeface="Verdana"/>
                        </a:rPr>
                        <a:t>e</a:t>
                      </a:r>
                      <a:r>
                        <a:rPr sz="1800" spc="-140" dirty="0">
                          <a:latin typeface="Verdana"/>
                          <a:cs typeface="Verdana"/>
                        </a:rPr>
                        <a:t> </a:t>
                      </a:r>
                      <a:r>
                        <a:rPr sz="1800" dirty="0">
                          <a:latin typeface="Verdana"/>
                          <a:cs typeface="Verdana"/>
                        </a:rPr>
                        <a:t>on</a:t>
                      </a:r>
                      <a:r>
                        <a:rPr sz="1800" spc="-13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25" dirty="0">
                          <a:latin typeface="Verdana"/>
                          <a:cs typeface="Verdana"/>
                        </a:rPr>
                        <a:t> </a:t>
                      </a:r>
                      <a:r>
                        <a:rPr sz="1800" dirty="0">
                          <a:latin typeface="Verdana"/>
                          <a:cs typeface="Verdana"/>
                        </a:rPr>
                        <a:t>cr</a:t>
                      </a:r>
                      <a:r>
                        <a:rPr sz="1800" spc="-10" dirty="0">
                          <a:latin typeface="Verdana"/>
                          <a:cs typeface="Verdana"/>
                        </a:rPr>
                        <a:t>a</a:t>
                      </a:r>
                      <a:r>
                        <a:rPr sz="1800" dirty="0">
                          <a:latin typeface="Verdana"/>
                          <a:cs typeface="Verdana"/>
                        </a:rPr>
                        <a:t>zy</a:t>
                      </a:r>
                      <a:r>
                        <a:rPr sz="1800" spc="-145" dirty="0">
                          <a:latin typeface="Verdana"/>
                          <a:cs typeface="Verdana"/>
                        </a:rPr>
                        <a:t> </a:t>
                      </a:r>
                      <a:r>
                        <a:rPr sz="1800" spc="-5" dirty="0">
                          <a:latin typeface="Verdana"/>
                          <a:cs typeface="Verdana"/>
                        </a:rPr>
                        <a:t>d</a:t>
                      </a:r>
                      <a:r>
                        <a:rPr sz="1800" spc="25" dirty="0">
                          <a:latin typeface="Verdana"/>
                          <a:cs typeface="Verdana"/>
                        </a:rPr>
                        <a:t>i</a:t>
                      </a:r>
                      <a:r>
                        <a:rPr sz="1800" spc="-10" dirty="0">
                          <a:latin typeface="Verdana"/>
                          <a:cs typeface="Verdana"/>
                        </a:rPr>
                        <a:t>a</a:t>
                      </a:r>
                      <a:r>
                        <a:rPr sz="1800" dirty="0">
                          <a:latin typeface="Verdana"/>
                          <a:cs typeface="Verdana"/>
                        </a:rPr>
                        <a:t>mo</a:t>
                      </a:r>
                      <a:r>
                        <a:rPr sz="1800" spc="-10" dirty="0">
                          <a:latin typeface="Verdana"/>
                          <a:cs typeface="Verdana"/>
                        </a:rPr>
                        <a:t>n</a:t>
                      </a:r>
                      <a:r>
                        <a:rPr sz="1800" dirty="0">
                          <a:latin typeface="Verdana"/>
                          <a:cs typeface="Verdana"/>
                        </a:rPr>
                        <a:t>d</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4"/>
                  </a:ext>
                </a:extLst>
              </a:tr>
              <a:tr h="370840">
                <a:tc>
                  <a:txBody>
                    <a:bodyPr/>
                    <a:lstStyle/>
                    <a:p>
                      <a:pPr marL="91440">
                        <a:lnSpc>
                          <a:spcPct val="100000"/>
                        </a:lnSpc>
                        <a:spcBef>
                          <a:spcPts val="335"/>
                        </a:spcBef>
                      </a:pPr>
                      <a:r>
                        <a:rPr sz="1800" spc="-155" dirty="0">
                          <a:latin typeface="Verdana"/>
                          <a:cs typeface="Verdana"/>
                        </a:rPr>
                        <a:t>49</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5"/>
                        </a:spcBef>
                      </a:pPr>
                      <a:r>
                        <a:rPr sz="1800" dirty="0">
                          <a:latin typeface="Verdana"/>
                          <a:cs typeface="Verdana"/>
                        </a:rPr>
                        <a:t>1</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5"/>
                        </a:spcBef>
                      </a:pPr>
                      <a:r>
                        <a:rPr sz="1800" dirty="0">
                          <a:latin typeface="Verdana"/>
                          <a:cs typeface="Verdana"/>
                        </a:rPr>
                        <a:t>Pa</a:t>
                      </a:r>
                      <a:r>
                        <a:rPr sz="1800" spc="20" dirty="0">
                          <a:latin typeface="Verdana"/>
                          <a:cs typeface="Verdana"/>
                        </a:rPr>
                        <a:t>i</a:t>
                      </a:r>
                      <a:r>
                        <a:rPr sz="1800" dirty="0">
                          <a:latin typeface="Verdana"/>
                          <a:cs typeface="Verdana"/>
                        </a:rPr>
                        <a:t>d</a:t>
                      </a:r>
                      <a:r>
                        <a:rPr sz="1800" spc="-155" dirty="0">
                          <a:latin typeface="Verdana"/>
                          <a:cs typeface="Verdana"/>
                        </a:rPr>
                        <a:t> </a:t>
                      </a:r>
                      <a:r>
                        <a:rPr sz="1800" dirty="0">
                          <a:latin typeface="Verdana"/>
                          <a:cs typeface="Verdana"/>
                        </a:rPr>
                        <a:t>my</a:t>
                      </a:r>
                      <a:r>
                        <a:rPr sz="1800" spc="-145" dirty="0">
                          <a:latin typeface="Verdana"/>
                          <a:cs typeface="Verdana"/>
                        </a:rPr>
                        <a:t> </a:t>
                      </a:r>
                      <a:r>
                        <a:rPr sz="1800" spc="-5" dirty="0">
                          <a:latin typeface="Verdana"/>
                          <a:cs typeface="Verdana"/>
                        </a:rPr>
                        <a:t>du</a:t>
                      </a:r>
                      <a:r>
                        <a:rPr sz="1800" spc="-10" dirty="0">
                          <a:latin typeface="Verdana"/>
                          <a:cs typeface="Verdana"/>
                        </a:rPr>
                        <a:t>e</a:t>
                      </a:r>
                      <a:r>
                        <a:rPr sz="1800" dirty="0">
                          <a:latin typeface="Verdana"/>
                          <a:cs typeface="Verdana"/>
                        </a:rPr>
                        <a:t>s</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5"/>
                  </a:ext>
                </a:extLst>
              </a:tr>
            </a:tbl>
          </a:graphicData>
        </a:graphic>
      </p:graphicFrame>
      <p:sp>
        <p:nvSpPr>
          <p:cNvPr id="9" name="object 9"/>
          <p:cNvSpPr/>
          <p:nvPr/>
        </p:nvSpPr>
        <p:spPr>
          <a:xfrm>
            <a:off x="470154" y="2956305"/>
            <a:ext cx="340995" cy="2546350"/>
          </a:xfrm>
          <a:custGeom>
            <a:avLst/>
            <a:gdLst/>
            <a:ahLst/>
            <a:cxnLst/>
            <a:rect l="l" t="t" r="r" b="b"/>
            <a:pathLst>
              <a:path w="340995" h="2546350">
                <a:moveTo>
                  <a:pt x="340614" y="1816100"/>
                </a:moveTo>
                <a:lnTo>
                  <a:pt x="290281" y="1806242"/>
                </a:lnTo>
                <a:lnTo>
                  <a:pt x="242241" y="1777608"/>
                </a:lnTo>
                <a:lnTo>
                  <a:pt x="197021" y="1731603"/>
                </a:lnTo>
                <a:lnTo>
                  <a:pt x="155147" y="1669635"/>
                </a:lnTo>
                <a:lnTo>
                  <a:pt x="135630" y="1633104"/>
                </a:lnTo>
                <a:lnTo>
                  <a:pt x="117147" y="1593110"/>
                </a:lnTo>
                <a:lnTo>
                  <a:pt x="99764" y="1549828"/>
                </a:lnTo>
                <a:lnTo>
                  <a:pt x="83548" y="1503434"/>
                </a:lnTo>
                <a:lnTo>
                  <a:pt x="68563" y="1454105"/>
                </a:lnTo>
                <a:lnTo>
                  <a:pt x="54875" y="1402015"/>
                </a:lnTo>
                <a:lnTo>
                  <a:pt x="42552" y="1347341"/>
                </a:lnTo>
                <a:lnTo>
                  <a:pt x="31658" y="1290259"/>
                </a:lnTo>
                <a:lnTo>
                  <a:pt x="22259" y="1230944"/>
                </a:lnTo>
                <a:lnTo>
                  <a:pt x="14421" y="1169572"/>
                </a:lnTo>
                <a:lnTo>
                  <a:pt x="8210" y="1106319"/>
                </a:lnTo>
                <a:lnTo>
                  <a:pt x="3693" y="1041361"/>
                </a:lnTo>
                <a:lnTo>
                  <a:pt x="934" y="974874"/>
                </a:lnTo>
                <a:lnTo>
                  <a:pt x="0" y="907034"/>
                </a:lnTo>
                <a:lnTo>
                  <a:pt x="933" y="839312"/>
                </a:lnTo>
                <a:lnTo>
                  <a:pt x="3691" y="772884"/>
                </a:lnTo>
                <a:lnTo>
                  <a:pt x="8210" y="707933"/>
                </a:lnTo>
                <a:lnTo>
                  <a:pt x="14425" y="644642"/>
                </a:lnTo>
                <a:lnTo>
                  <a:pt x="22272" y="583194"/>
                </a:lnTo>
                <a:lnTo>
                  <a:pt x="31688" y="523773"/>
                </a:lnTo>
                <a:lnTo>
                  <a:pt x="42608" y="466560"/>
                </a:lnTo>
                <a:lnTo>
                  <a:pt x="54968" y="411739"/>
                </a:lnTo>
                <a:lnTo>
                  <a:pt x="68704" y="359493"/>
                </a:lnTo>
                <a:lnTo>
                  <a:pt x="83753" y="310005"/>
                </a:lnTo>
                <a:lnTo>
                  <a:pt x="100049" y="263458"/>
                </a:lnTo>
                <a:lnTo>
                  <a:pt x="117530" y="220035"/>
                </a:lnTo>
                <a:lnTo>
                  <a:pt x="136130" y="179919"/>
                </a:lnTo>
                <a:lnTo>
                  <a:pt x="155786" y="143293"/>
                </a:lnTo>
                <a:lnTo>
                  <a:pt x="176434" y="110340"/>
                </a:lnTo>
                <a:lnTo>
                  <a:pt x="220449" y="56184"/>
                </a:lnTo>
                <a:lnTo>
                  <a:pt x="267663" y="18916"/>
                </a:lnTo>
                <a:lnTo>
                  <a:pt x="292309" y="7072"/>
                </a:lnTo>
                <a:lnTo>
                  <a:pt x="317563" y="0"/>
                </a:lnTo>
              </a:path>
              <a:path w="340995" h="2546350">
                <a:moveTo>
                  <a:pt x="281139" y="2200148"/>
                </a:moveTo>
                <a:lnTo>
                  <a:pt x="242692" y="2166694"/>
                </a:lnTo>
                <a:lnTo>
                  <a:pt x="206452" y="2120006"/>
                </a:lnTo>
                <a:lnTo>
                  <a:pt x="172618" y="2061068"/>
                </a:lnTo>
                <a:lnTo>
                  <a:pt x="141390" y="1990868"/>
                </a:lnTo>
                <a:lnTo>
                  <a:pt x="126814" y="1951852"/>
                </a:lnTo>
                <a:lnTo>
                  <a:pt x="112965" y="1910390"/>
                </a:lnTo>
                <a:lnTo>
                  <a:pt x="99867" y="1866606"/>
                </a:lnTo>
                <a:lnTo>
                  <a:pt x="87544" y="1820622"/>
                </a:lnTo>
                <a:lnTo>
                  <a:pt x="76021" y="1772561"/>
                </a:lnTo>
                <a:lnTo>
                  <a:pt x="65324" y="1722548"/>
                </a:lnTo>
                <a:lnTo>
                  <a:pt x="55476" y="1670705"/>
                </a:lnTo>
                <a:lnTo>
                  <a:pt x="46504" y="1617156"/>
                </a:lnTo>
                <a:lnTo>
                  <a:pt x="38431" y="1562024"/>
                </a:lnTo>
                <a:lnTo>
                  <a:pt x="31284" y="1505431"/>
                </a:lnTo>
                <a:lnTo>
                  <a:pt x="25085" y="1447502"/>
                </a:lnTo>
                <a:lnTo>
                  <a:pt x="19861" y="1388360"/>
                </a:lnTo>
                <a:lnTo>
                  <a:pt x="15637" y="1328128"/>
                </a:lnTo>
                <a:lnTo>
                  <a:pt x="12436" y="1266929"/>
                </a:lnTo>
                <a:lnTo>
                  <a:pt x="10284" y="1204886"/>
                </a:lnTo>
                <a:lnTo>
                  <a:pt x="9206" y="1142123"/>
                </a:lnTo>
                <a:lnTo>
                  <a:pt x="9227" y="1078763"/>
                </a:lnTo>
                <a:lnTo>
                  <a:pt x="10371" y="1014929"/>
                </a:lnTo>
                <a:lnTo>
                  <a:pt x="12663" y="950744"/>
                </a:lnTo>
                <a:lnTo>
                  <a:pt x="16128" y="886333"/>
                </a:lnTo>
                <a:lnTo>
                  <a:pt x="21393" y="814759"/>
                </a:lnTo>
                <a:lnTo>
                  <a:pt x="28015" y="745181"/>
                </a:lnTo>
                <a:lnTo>
                  <a:pt x="35944" y="677748"/>
                </a:lnTo>
                <a:lnTo>
                  <a:pt x="45130" y="612605"/>
                </a:lnTo>
                <a:lnTo>
                  <a:pt x="55522" y="549900"/>
                </a:lnTo>
                <a:lnTo>
                  <a:pt x="67068" y="489779"/>
                </a:lnTo>
                <a:lnTo>
                  <a:pt x="79720" y="432390"/>
                </a:lnTo>
                <a:lnTo>
                  <a:pt x="93424" y="377879"/>
                </a:lnTo>
                <a:lnTo>
                  <a:pt x="108132" y="326394"/>
                </a:lnTo>
                <a:lnTo>
                  <a:pt x="123791" y="278082"/>
                </a:lnTo>
                <a:lnTo>
                  <a:pt x="140352" y="233089"/>
                </a:lnTo>
                <a:lnTo>
                  <a:pt x="157764" y="191562"/>
                </a:lnTo>
                <a:lnTo>
                  <a:pt x="175975" y="153649"/>
                </a:lnTo>
                <a:lnTo>
                  <a:pt x="194935" y="119496"/>
                </a:lnTo>
                <a:lnTo>
                  <a:pt x="234901" y="63060"/>
                </a:lnTo>
                <a:lnTo>
                  <a:pt x="277254" y="23428"/>
                </a:lnTo>
                <a:lnTo>
                  <a:pt x="299199" y="10282"/>
                </a:lnTo>
                <a:lnTo>
                  <a:pt x="321589" y="1778"/>
                </a:lnTo>
              </a:path>
              <a:path w="340995" h="2546350">
                <a:moveTo>
                  <a:pt x="279793" y="2545842"/>
                </a:moveTo>
                <a:lnTo>
                  <a:pt x="246329" y="2508674"/>
                </a:lnTo>
                <a:lnTo>
                  <a:pt x="214633" y="2459844"/>
                </a:lnTo>
                <a:lnTo>
                  <a:pt x="184832" y="2400132"/>
                </a:lnTo>
                <a:lnTo>
                  <a:pt x="157054" y="2330323"/>
                </a:lnTo>
                <a:lnTo>
                  <a:pt x="143963" y="2291875"/>
                </a:lnTo>
                <a:lnTo>
                  <a:pt x="131425" y="2251196"/>
                </a:lnTo>
                <a:lnTo>
                  <a:pt x="119455" y="2208383"/>
                </a:lnTo>
                <a:lnTo>
                  <a:pt x="108071" y="2163535"/>
                </a:lnTo>
                <a:lnTo>
                  <a:pt x="97287" y="2116748"/>
                </a:lnTo>
                <a:lnTo>
                  <a:pt x="87120" y="2068121"/>
                </a:lnTo>
                <a:lnTo>
                  <a:pt x="77585" y="2017752"/>
                </a:lnTo>
                <a:lnTo>
                  <a:pt x="68699" y="1965737"/>
                </a:lnTo>
                <a:lnTo>
                  <a:pt x="60476" y="1912176"/>
                </a:lnTo>
                <a:lnTo>
                  <a:pt x="52933" y="1857165"/>
                </a:lnTo>
                <a:lnTo>
                  <a:pt x="46086" y="1800803"/>
                </a:lnTo>
                <a:lnTo>
                  <a:pt x="39951" y="1743187"/>
                </a:lnTo>
                <a:lnTo>
                  <a:pt x="34543" y="1684414"/>
                </a:lnTo>
                <a:lnTo>
                  <a:pt x="29878" y="1624584"/>
                </a:lnTo>
                <a:lnTo>
                  <a:pt x="25972" y="1563793"/>
                </a:lnTo>
                <a:lnTo>
                  <a:pt x="22841" y="1502140"/>
                </a:lnTo>
                <a:lnTo>
                  <a:pt x="20502" y="1439721"/>
                </a:lnTo>
                <a:lnTo>
                  <a:pt x="18968" y="1376635"/>
                </a:lnTo>
                <a:lnTo>
                  <a:pt x="18258" y="1312980"/>
                </a:lnTo>
                <a:lnTo>
                  <a:pt x="18385" y="1248853"/>
                </a:lnTo>
                <a:lnTo>
                  <a:pt x="19367" y="1184352"/>
                </a:lnTo>
                <a:lnTo>
                  <a:pt x="21219" y="1119575"/>
                </a:lnTo>
                <a:lnTo>
                  <a:pt x="23957" y="1054620"/>
                </a:lnTo>
                <a:lnTo>
                  <a:pt x="27597" y="989584"/>
                </a:lnTo>
                <a:lnTo>
                  <a:pt x="32735" y="917288"/>
                </a:lnTo>
                <a:lnTo>
                  <a:pt x="38907" y="846851"/>
                </a:lnTo>
                <a:lnTo>
                  <a:pt x="46078" y="778386"/>
                </a:lnTo>
                <a:lnTo>
                  <a:pt x="54214" y="712008"/>
                </a:lnTo>
                <a:lnTo>
                  <a:pt x="63280" y="647830"/>
                </a:lnTo>
                <a:lnTo>
                  <a:pt x="73242" y="585967"/>
                </a:lnTo>
                <a:lnTo>
                  <a:pt x="84064" y="526532"/>
                </a:lnTo>
                <a:lnTo>
                  <a:pt x="95713" y="469640"/>
                </a:lnTo>
                <a:lnTo>
                  <a:pt x="108154" y="415403"/>
                </a:lnTo>
                <a:lnTo>
                  <a:pt x="121352" y="363938"/>
                </a:lnTo>
                <a:lnTo>
                  <a:pt x="135274" y="315356"/>
                </a:lnTo>
                <a:lnTo>
                  <a:pt x="149883" y="269773"/>
                </a:lnTo>
                <a:lnTo>
                  <a:pt x="165146" y="227303"/>
                </a:lnTo>
                <a:lnTo>
                  <a:pt x="181029" y="188059"/>
                </a:lnTo>
                <a:lnTo>
                  <a:pt x="197496" y="152155"/>
                </a:lnTo>
                <a:lnTo>
                  <a:pt x="232046" y="90825"/>
                </a:lnTo>
                <a:lnTo>
                  <a:pt x="268521" y="44224"/>
                </a:lnTo>
                <a:lnTo>
                  <a:pt x="306644" y="13265"/>
                </a:lnTo>
                <a:lnTo>
                  <a:pt x="326237" y="3937"/>
                </a:lnTo>
              </a:path>
            </a:pathLst>
          </a:custGeom>
          <a:ln w="38100">
            <a:solidFill>
              <a:srgbClr val="E84B21"/>
            </a:solidFill>
          </a:ln>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544" y="554748"/>
            <a:ext cx="1613916" cy="1168895"/>
          </a:xfrm>
          <a:prstGeom prst="rect">
            <a:avLst/>
          </a:prstGeom>
        </p:spPr>
      </p:pic>
      <p:sp>
        <p:nvSpPr>
          <p:cNvPr id="3" name="object 3"/>
          <p:cNvSpPr txBox="1">
            <a:spLocks noGrp="1"/>
          </p:cNvSpPr>
          <p:nvPr>
            <p:ph type="title"/>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pc="-295" dirty="0"/>
              <a:t>3NF</a:t>
            </a:r>
          </a:p>
        </p:txBody>
      </p:sp>
      <p:pic>
        <p:nvPicPr>
          <p:cNvPr id="4" name="object 4"/>
          <p:cNvPicPr/>
          <p:nvPr/>
        </p:nvPicPr>
        <p:blipFill>
          <a:blip r:embed="rId3" cstate="print"/>
          <a:stretch>
            <a:fillRect/>
          </a:stretch>
        </p:blipFill>
        <p:spPr>
          <a:xfrm>
            <a:off x="736091" y="3238500"/>
            <a:ext cx="9538716" cy="1667256"/>
          </a:xfrm>
          <a:prstGeom prst="rect">
            <a:avLst/>
          </a:prstGeom>
        </p:spPr>
      </p:pic>
      <p:sp>
        <p:nvSpPr>
          <p:cNvPr id="5" name="object 5"/>
          <p:cNvSpPr txBox="1"/>
          <p:nvPr/>
        </p:nvSpPr>
        <p:spPr>
          <a:xfrm>
            <a:off x="897432" y="3213832"/>
            <a:ext cx="9206230" cy="1515745"/>
          </a:xfrm>
          <a:prstGeom prst="rect">
            <a:avLst/>
          </a:prstGeom>
        </p:spPr>
        <p:txBody>
          <a:bodyPr vert="horz" wrap="square" lIns="0" tIns="142875" rIns="0" bIns="0" rtlCol="0">
            <a:spAutoFit/>
          </a:bodyPr>
          <a:lstStyle/>
          <a:p>
            <a:pPr marL="12700">
              <a:lnSpc>
                <a:spcPct val="100000"/>
              </a:lnSpc>
              <a:spcBef>
                <a:spcPts val="1125"/>
              </a:spcBef>
              <a:tabLst>
                <a:tab pos="355600" algn="l"/>
              </a:tabLst>
            </a:pPr>
            <a:r>
              <a:rPr sz="1800" spc="-60" dirty="0">
                <a:solidFill>
                  <a:srgbClr val="E84B21"/>
                </a:solidFill>
                <a:latin typeface="Microsoft Sans Serif"/>
                <a:cs typeface="Microsoft Sans Serif"/>
              </a:rPr>
              <a:t>🞅	</a:t>
            </a:r>
            <a:r>
              <a:rPr sz="1800" spc="-5" dirty="0">
                <a:solidFill>
                  <a:srgbClr val="FFFFFF"/>
                </a:solidFill>
                <a:latin typeface="Verdana"/>
                <a:cs typeface="Verdana"/>
              </a:rPr>
              <a:t>We</a:t>
            </a:r>
            <a:r>
              <a:rPr sz="1800" spc="-90" dirty="0">
                <a:solidFill>
                  <a:srgbClr val="FFFFFF"/>
                </a:solidFill>
                <a:latin typeface="Verdana"/>
                <a:cs typeface="Verdana"/>
              </a:rPr>
              <a:t> </a:t>
            </a:r>
            <a:r>
              <a:rPr sz="1800" spc="80" dirty="0">
                <a:solidFill>
                  <a:srgbClr val="FFFFFF"/>
                </a:solidFill>
                <a:latin typeface="Verdana"/>
                <a:cs typeface="Verdana"/>
              </a:rPr>
              <a:t>gaan</a:t>
            </a:r>
            <a:r>
              <a:rPr sz="1800" spc="-125" dirty="0">
                <a:solidFill>
                  <a:srgbClr val="FFFFFF"/>
                </a:solidFill>
                <a:latin typeface="Verdana"/>
                <a:cs typeface="Verdana"/>
              </a:rPr>
              <a:t> </a:t>
            </a:r>
            <a:r>
              <a:rPr sz="1800" spc="95" dirty="0">
                <a:solidFill>
                  <a:srgbClr val="FFFFFF"/>
                </a:solidFill>
                <a:latin typeface="Verdana"/>
                <a:cs typeface="Verdana"/>
              </a:rPr>
              <a:t>op</a:t>
            </a:r>
            <a:r>
              <a:rPr sz="1800" spc="-145" dirty="0">
                <a:solidFill>
                  <a:srgbClr val="FFFFFF"/>
                </a:solidFill>
                <a:latin typeface="Verdana"/>
                <a:cs typeface="Verdana"/>
              </a:rPr>
              <a:t> </a:t>
            </a:r>
            <a:r>
              <a:rPr sz="1800" spc="-45" dirty="0">
                <a:solidFill>
                  <a:srgbClr val="FFFFFF"/>
                </a:solidFill>
                <a:latin typeface="Verdana"/>
                <a:cs typeface="Verdana"/>
              </a:rPr>
              <a:t>zoek</a:t>
            </a:r>
            <a:r>
              <a:rPr sz="1800" spc="-135" dirty="0">
                <a:solidFill>
                  <a:srgbClr val="FFFFFF"/>
                </a:solidFill>
                <a:latin typeface="Verdana"/>
                <a:cs typeface="Verdana"/>
              </a:rPr>
              <a:t> </a:t>
            </a:r>
            <a:r>
              <a:rPr sz="1800" dirty="0">
                <a:solidFill>
                  <a:srgbClr val="FFFFFF"/>
                </a:solidFill>
                <a:latin typeface="Verdana"/>
                <a:cs typeface="Verdana"/>
              </a:rPr>
              <a:t>naar</a:t>
            </a:r>
            <a:r>
              <a:rPr sz="1800" spc="-135" dirty="0">
                <a:solidFill>
                  <a:srgbClr val="FFFFFF"/>
                </a:solidFill>
                <a:latin typeface="Verdana"/>
                <a:cs typeface="Verdana"/>
              </a:rPr>
              <a:t> </a:t>
            </a:r>
            <a:r>
              <a:rPr sz="1800" spc="10" dirty="0">
                <a:solidFill>
                  <a:srgbClr val="FFFFFF"/>
                </a:solidFill>
                <a:latin typeface="Verdana"/>
                <a:cs typeface="Verdana"/>
              </a:rPr>
              <a:t>velden</a:t>
            </a:r>
            <a:r>
              <a:rPr sz="1800" spc="-140" dirty="0">
                <a:solidFill>
                  <a:srgbClr val="FFFFFF"/>
                </a:solidFill>
                <a:latin typeface="Verdana"/>
                <a:cs typeface="Verdana"/>
              </a:rPr>
              <a:t> </a:t>
            </a:r>
            <a:r>
              <a:rPr sz="1800" spc="30" dirty="0">
                <a:solidFill>
                  <a:srgbClr val="FFFFFF"/>
                </a:solidFill>
                <a:latin typeface="Verdana"/>
                <a:cs typeface="Verdana"/>
              </a:rPr>
              <a:t>die</a:t>
            </a:r>
            <a:r>
              <a:rPr sz="1800" spc="-150" dirty="0">
                <a:solidFill>
                  <a:srgbClr val="FFFFFF"/>
                </a:solidFill>
                <a:latin typeface="Verdana"/>
                <a:cs typeface="Verdana"/>
              </a:rPr>
              <a:t> </a:t>
            </a:r>
            <a:r>
              <a:rPr sz="1800" spc="40" dirty="0">
                <a:solidFill>
                  <a:srgbClr val="FFFFFF"/>
                </a:solidFill>
                <a:latin typeface="Verdana"/>
                <a:cs typeface="Verdana"/>
              </a:rPr>
              <a:t>nog</a:t>
            </a:r>
            <a:r>
              <a:rPr sz="1800" spc="-135" dirty="0">
                <a:solidFill>
                  <a:srgbClr val="FFFFFF"/>
                </a:solidFill>
                <a:latin typeface="Verdana"/>
                <a:cs typeface="Verdana"/>
              </a:rPr>
              <a:t> </a:t>
            </a:r>
            <a:r>
              <a:rPr sz="1800" spc="-60" dirty="0">
                <a:solidFill>
                  <a:srgbClr val="FFFFFF"/>
                </a:solidFill>
                <a:latin typeface="Verdana"/>
                <a:cs typeface="Verdana"/>
              </a:rPr>
              <a:t>altijd</a:t>
            </a:r>
            <a:r>
              <a:rPr sz="1800" spc="-165" dirty="0">
                <a:solidFill>
                  <a:srgbClr val="FFFFFF"/>
                </a:solidFill>
                <a:latin typeface="Verdana"/>
                <a:cs typeface="Verdana"/>
              </a:rPr>
              <a:t> </a:t>
            </a:r>
            <a:r>
              <a:rPr sz="1800" dirty="0">
                <a:solidFill>
                  <a:srgbClr val="FFFFFF"/>
                </a:solidFill>
                <a:latin typeface="Verdana"/>
                <a:cs typeface="Verdana"/>
              </a:rPr>
              <a:t>herhaald</a:t>
            </a:r>
            <a:r>
              <a:rPr sz="1800" spc="-105" dirty="0">
                <a:solidFill>
                  <a:srgbClr val="FFFFFF"/>
                </a:solidFill>
                <a:latin typeface="Verdana"/>
                <a:cs typeface="Verdana"/>
              </a:rPr>
              <a:t> </a:t>
            </a:r>
            <a:r>
              <a:rPr sz="1800" dirty="0">
                <a:solidFill>
                  <a:srgbClr val="FFFFFF"/>
                </a:solidFill>
                <a:latin typeface="Verdana"/>
                <a:cs typeface="Verdana"/>
              </a:rPr>
              <a:t>worden</a:t>
            </a:r>
            <a:endParaRPr sz="1800">
              <a:latin typeface="Verdana"/>
              <a:cs typeface="Verdana"/>
            </a:endParaRPr>
          </a:p>
          <a:p>
            <a:pPr marL="12700">
              <a:lnSpc>
                <a:spcPct val="100000"/>
              </a:lnSpc>
              <a:spcBef>
                <a:spcPts val="1035"/>
              </a:spcBef>
              <a:tabLst>
                <a:tab pos="355600" algn="l"/>
              </a:tabLst>
            </a:pPr>
            <a:r>
              <a:rPr sz="1800" spc="-195" dirty="0">
                <a:solidFill>
                  <a:srgbClr val="E84B21"/>
                </a:solidFill>
                <a:latin typeface="Microsoft Sans Serif"/>
                <a:cs typeface="Microsoft Sans Serif"/>
              </a:rPr>
              <a:t>🞅	</a:t>
            </a:r>
            <a:r>
              <a:rPr sz="1800" spc="15" dirty="0">
                <a:solidFill>
                  <a:srgbClr val="FFFFFF"/>
                </a:solidFill>
                <a:latin typeface="Verdana"/>
                <a:cs typeface="Verdana"/>
              </a:rPr>
              <a:t>V</a:t>
            </a:r>
            <a:r>
              <a:rPr sz="1800" spc="85" dirty="0">
                <a:solidFill>
                  <a:srgbClr val="FFFFFF"/>
                </a:solidFill>
                <a:latin typeface="Verdana"/>
                <a:cs typeface="Verdana"/>
              </a:rPr>
              <a:t>e</a:t>
            </a:r>
            <a:r>
              <a:rPr sz="1800" spc="-130" dirty="0">
                <a:solidFill>
                  <a:srgbClr val="FFFFFF"/>
                </a:solidFill>
                <a:latin typeface="Verdana"/>
                <a:cs typeface="Verdana"/>
              </a:rPr>
              <a:t>l</a:t>
            </a:r>
            <a:r>
              <a:rPr sz="1800" spc="100" dirty="0">
                <a:solidFill>
                  <a:srgbClr val="FFFFFF"/>
                </a:solidFill>
                <a:latin typeface="Verdana"/>
                <a:cs typeface="Verdana"/>
              </a:rPr>
              <a:t>d</a:t>
            </a:r>
            <a:r>
              <a:rPr sz="1800" spc="90" dirty="0">
                <a:solidFill>
                  <a:srgbClr val="FFFFFF"/>
                </a:solidFill>
                <a:latin typeface="Verdana"/>
                <a:cs typeface="Verdana"/>
              </a:rPr>
              <a:t>e</a:t>
            </a:r>
            <a:r>
              <a:rPr sz="1800" spc="-40" dirty="0">
                <a:solidFill>
                  <a:srgbClr val="FFFFFF"/>
                </a:solidFill>
                <a:latin typeface="Verdana"/>
                <a:cs typeface="Verdana"/>
              </a:rPr>
              <a:t>n</a:t>
            </a:r>
            <a:r>
              <a:rPr sz="1800" spc="-105" dirty="0">
                <a:solidFill>
                  <a:srgbClr val="FFFFFF"/>
                </a:solidFill>
                <a:latin typeface="Verdana"/>
                <a:cs typeface="Verdana"/>
              </a:rPr>
              <a:t> </a:t>
            </a:r>
            <a:r>
              <a:rPr sz="1800" spc="-20" dirty="0">
                <a:solidFill>
                  <a:srgbClr val="FFFFFF"/>
                </a:solidFill>
                <a:latin typeface="Verdana"/>
                <a:cs typeface="Verdana"/>
              </a:rPr>
              <a:t>d</a:t>
            </a:r>
            <a:r>
              <a:rPr sz="1800" spc="10" dirty="0">
                <a:solidFill>
                  <a:srgbClr val="FFFFFF"/>
                </a:solidFill>
                <a:latin typeface="Verdana"/>
                <a:cs typeface="Verdana"/>
              </a:rPr>
              <a:t>i</a:t>
            </a:r>
            <a:r>
              <a:rPr sz="1800" spc="95" dirty="0">
                <a:solidFill>
                  <a:srgbClr val="FFFFFF"/>
                </a:solidFill>
                <a:latin typeface="Verdana"/>
                <a:cs typeface="Verdana"/>
              </a:rPr>
              <a:t>e</a:t>
            </a:r>
            <a:r>
              <a:rPr sz="1800" spc="-145" dirty="0">
                <a:solidFill>
                  <a:srgbClr val="FFFFFF"/>
                </a:solidFill>
                <a:latin typeface="Verdana"/>
                <a:cs typeface="Verdana"/>
              </a:rPr>
              <a:t> </a:t>
            </a:r>
            <a:r>
              <a:rPr sz="1800" spc="-50" dirty="0">
                <a:solidFill>
                  <a:srgbClr val="FFFFFF"/>
                </a:solidFill>
                <a:latin typeface="Verdana"/>
                <a:cs typeface="Verdana"/>
              </a:rPr>
              <a:t>n</a:t>
            </a:r>
            <a:r>
              <a:rPr sz="1800" spc="-114" dirty="0">
                <a:solidFill>
                  <a:srgbClr val="FFFFFF"/>
                </a:solidFill>
                <a:latin typeface="Verdana"/>
                <a:cs typeface="Verdana"/>
              </a:rPr>
              <a:t>i</a:t>
            </a:r>
            <a:r>
              <a:rPr sz="1800" spc="85" dirty="0">
                <a:solidFill>
                  <a:srgbClr val="FFFFFF"/>
                </a:solidFill>
                <a:latin typeface="Verdana"/>
                <a:cs typeface="Verdana"/>
              </a:rPr>
              <a:t>e</a:t>
            </a:r>
            <a:r>
              <a:rPr sz="1800" spc="-100" dirty="0">
                <a:solidFill>
                  <a:srgbClr val="FFFFFF"/>
                </a:solidFill>
                <a:latin typeface="Verdana"/>
                <a:cs typeface="Verdana"/>
              </a:rPr>
              <a:t>t</a:t>
            </a:r>
            <a:r>
              <a:rPr sz="1800" spc="-140" dirty="0">
                <a:solidFill>
                  <a:srgbClr val="FFFFFF"/>
                </a:solidFill>
                <a:latin typeface="Verdana"/>
                <a:cs typeface="Verdana"/>
              </a:rPr>
              <a:t> </a:t>
            </a:r>
            <a:r>
              <a:rPr sz="1800" spc="140" dirty="0">
                <a:solidFill>
                  <a:srgbClr val="FFFFFF"/>
                </a:solidFill>
                <a:latin typeface="Verdana"/>
                <a:cs typeface="Verdana"/>
              </a:rPr>
              <a:t>a</a:t>
            </a:r>
            <a:r>
              <a:rPr sz="1800" spc="-40" dirty="0">
                <a:solidFill>
                  <a:srgbClr val="FFFFFF"/>
                </a:solidFill>
                <a:latin typeface="Verdana"/>
                <a:cs typeface="Verdana"/>
              </a:rPr>
              <a:t>f</a:t>
            </a:r>
            <a:r>
              <a:rPr sz="1800" spc="-80" dirty="0">
                <a:solidFill>
                  <a:srgbClr val="FFFFFF"/>
                </a:solidFill>
                <a:latin typeface="Verdana"/>
                <a:cs typeface="Verdana"/>
              </a:rPr>
              <a:t>h</a:t>
            </a:r>
            <a:r>
              <a:rPr sz="1800" spc="140" dirty="0">
                <a:solidFill>
                  <a:srgbClr val="FFFFFF"/>
                </a:solidFill>
                <a:latin typeface="Verdana"/>
                <a:cs typeface="Verdana"/>
              </a:rPr>
              <a:t>a</a:t>
            </a:r>
            <a:r>
              <a:rPr sz="1800" spc="-50" dirty="0">
                <a:solidFill>
                  <a:srgbClr val="FFFFFF"/>
                </a:solidFill>
                <a:latin typeface="Verdana"/>
                <a:cs typeface="Verdana"/>
              </a:rPr>
              <a:t>n</a:t>
            </a:r>
            <a:r>
              <a:rPr sz="1800" spc="-35" dirty="0">
                <a:solidFill>
                  <a:srgbClr val="FFFFFF"/>
                </a:solidFill>
                <a:latin typeface="Verdana"/>
                <a:cs typeface="Verdana"/>
              </a:rPr>
              <a:t>k</a:t>
            </a:r>
            <a:r>
              <a:rPr sz="1800" spc="-50" dirty="0">
                <a:solidFill>
                  <a:srgbClr val="FFFFFF"/>
                </a:solidFill>
                <a:latin typeface="Verdana"/>
                <a:cs typeface="Verdana"/>
              </a:rPr>
              <a:t>e</a:t>
            </a:r>
            <a:r>
              <a:rPr sz="1800" spc="-130" dirty="0">
                <a:solidFill>
                  <a:srgbClr val="FFFFFF"/>
                </a:solidFill>
                <a:latin typeface="Verdana"/>
                <a:cs typeface="Verdana"/>
              </a:rPr>
              <a:t>l</a:t>
            </a:r>
            <a:r>
              <a:rPr sz="1800" spc="-114" dirty="0">
                <a:solidFill>
                  <a:srgbClr val="FFFFFF"/>
                </a:solidFill>
                <a:latin typeface="Verdana"/>
                <a:cs typeface="Verdana"/>
              </a:rPr>
              <a:t>i</a:t>
            </a:r>
            <a:r>
              <a:rPr sz="1800" spc="-254" dirty="0">
                <a:solidFill>
                  <a:srgbClr val="FFFFFF"/>
                </a:solidFill>
                <a:latin typeface="Verdana"/>
                <a:cs typeface="Verdana"/>
              </a:rPr>
              <a:t>j</a:t>
            </a:r>
            <a:r>
              <a:rPr sz="1800" spc="-165" dirty="0">
                <a:solidFill>
                  <a:srgbClr val="FFFFFF"/>
                </a:solidFill>
                <a:latin typeface="Verdana"/>
                <a:cs typeface="Verdana"/>
              </a:rPr>
              <a:t>k</a:t>
            </a:r>
            <a:r>
              <a:rPr sz="1800" spc="-140" dirty="0">
                <a:solidFill>
                  <a:srgbClr val="FFFFFF"/>
                </a:solidFill>
                <a:latin typeface="Verdana"/>
                <a:cs typeface="Verdana"/>
              </a:rPr>
              <a:t> </a:t>
            </a:r>
            <a:r>
              <a:rPr sz="1800" spc="-210" dirty="0">
                <a:solidFill>
                  <a:srgbClr val="FFFFFF"/>
                </a:solidFill>
                <a:latin typeface="Verdana"/>
                <a:cs typeface="Verdana"/>
              </a:rPr>
              <a:t>z</a:t>
            </a:r>
            <a:r>
              <a:rPr sz="1800" spc="-90" dirty="0">
                <a:solidFill>
                  <a:srgbClr val="FFFFFF"/>
                </a:solidFill>
                <a:latin typeface="Verdana"/>
                <a:cs typeface="Verdana"/>
              </a:rPr>
              <a:t>i</a:t>
            </a:r>
            <a:r>
              <a:rPr sz="1800" spc="-254" dirty="0">
                <a:solidFill>
                  <a:srgbClr val="FFFFFF"/>
                </a:solidFill>
                <a:latin typeface="Verdana"/>
                <a:cs typeface="Verdana"/>
              </a:rPr>
              <a:t>j</a:t>
            </a:r>
            <a:r>
              <a:rPr sz="1800" spc="-40" dirty="0">
                <a:solidFill>
                  <a:srgbClr val="FFFFFF"/>
                </a:solidFill>
                <a:latin typeface="Verdana"/>
                <a:cs typeface="Verdana"/>
              </a:rPr>
              <a:t>n</a:t>
            </a:r>
            <a:r>
              <a:rPr sz="1800" spc="-170" dirty="0">
                <a:solidFill>
                  <a:srgbClr val="FFFFFF"/>
                </a:solidFill>
                <a:latin typeface="Verdana"/>
                <a:cs typeface="Verdana"/>
              </a:rPr>
              <a:t> </a:t>
            </a:r>
            <a:r>
              <a:rPr sz="1800" spc="-55" dirty="0">
                <a:solidFill>
                  <a:srgbClr val="FFFFFF"/>
                </a:solidFill>
                <a:latin typeface="Verdana"/>
                <a:cs typeface="Verdana"/>
              </a:rPr>
              <a:t>v</a:t>
            </a:r>
            <a:r>
              <a:rPr sz="1800" spc="140" dirty="0">
                <a:solidFill>
                  <a:srgbClr val="FFFFFF"/>
                </a:solidFill>
                <a:latin typeface="Verdana"/>
                <a:cs typeface="Verdana"/>
              </a:rPr>
              <a:t>a</a:t>
            </a:r>
            <a:r>
              <a:rPr sz="1800" spc="-40" dirty="0">
                <a:solidFill>
                  <a:srgbClr val="FFFFFF"/>
                </a:solidFill>
                <a:latin typeface="Verdana"/>
                <a:cs typeface="Verdana"/>
              </a:rPr>
              <a:t>n</a:t>
            </a:r>
            <a:r>
              <a:rPr sz="1800" spc="-150" dirty="0">
                <a:solidFill>
                  <a:srgbClr val="FFFFFF"/>
                </a:solidFill>
                <a:latin typeface="Verdana"/>
                <a:cs typeface="Verdana"/>
              </a:rPr>
              <a:t> </a:t>
            </a:r>
            <a:r>
              <a:rPr sz="1800" spc="100" dirty="0">
                <a:solidFill>
                  <a:srgbClr val="FFFFFF"/>
                </a:solidFill>
                <a:latin typeface="Verdana"/>
                <a:cs typeface="Verdana"/>
              </a:rPr>
              <a:t>de</a:t>
            </a:r>
            <a:r>
              <a:rPr sz="1800" spc="-135" dirty="0">
                <a:solidFill>
                  <a:srgbClr val="FFFFFF"/>
                </a:solidFill>
                <a:latin typeface="Verdana"/>
                <a:cs typeface="Verdana"/>
              </a:rPr>
              <a:t> </a:t>
            </a:r>
            <a:r>
              <a:rPr sz="1800" spc="-250" dirty="0">
                <a:solidFill>
                  <a:srgbClr val="FFFFFF"/>
                </a:solidFill>
                <a:latin typeface="Verdana"/>
                <a:cs typeface="Verdana"/>
              </a:rPr>
              <a:t>s</a:t>
            </a:r>
            <a:r>
              <a:rPr sz="1800" spc="-125" dirty="0">
                <a:solidFill>
                  <a:srgbClr val="FFFFFF"/>
                </a:solidFill>
                <a:latin typeface="Verdana"/>
                <a:cs typeface="Verdana"/>
              </a:rPr>
              <a:t>l</a:t>
            </a:r>
            <a:r>
              <a:rPr sz="1800" spc="85" dirty="0">
                <a:solidFill>
                  <a:srgbClr val="FFFFFF"/>
                </a:solidFill>
                <a:latin typeface="Verdana"/>
                <a:cs typeface="Verdana"/>
              </a:rPr>
              <a:t>e</a:t>
            </a:r>
            <a:r>
              <a:rPr sz="1800" spc="-90" dirty="0">
                <a:solidFill>
                  <a:srgbClr val="FFFFFF"/>
                </a:solidFill>
                <a:latin typeface="Verdana"/>
                <a:cs typeface="Verdana"/>
              </a:rPr>
              <a:t>u</a:t>
            </a:r>
            <a:r>
              <a:rPr sz="1800" spc="-70" dirty="0">
                <a:solidFill>
                  <a:srgbClr val="FFFFFF"/>
                </a:solidFill>
                <a:latin typeface="Verdana"/>
                <a:cs typeface="Verdana"/>
              </a:rPr>
              <a:t>t</a:t>
            </a:r>
            <a:r>
              <a:rPr sz="1800" spc="85" dirty="0">
                <a:solidFill>
                  <a:srgbClr val="FFFFFF"/>
                </a:solidFill>
                <a:latin typeface="Verdana"/>
                <a:cs typeface="Verdana"/>
              </a:rPr>
              <a:t>e</a:t>
            </a:r>
            <a:r>
              <a:rPr sz="1800" spc="-135" dirty="0">
                <a:solidFill>
                  <a:srgbClr val="FFFFFF"/>
                </a:solidFill>
                <a:latin typeface="Verdana"/>
                <a:cs typeface="Verdana"/>
              </a:rPr>
              <a:t>l</a:t>
            </a:r>
            <a:endParaRPr sz="1800">
              <a:latin typeface="Verdana"/>
              <a:cs typeface="Verdana"/>
            </a:endParaRPr>
          </a:p>
          <a:p>
            <a:pPr marL="355600" marR="5080" indent="-343535">
              <a:lnSpc>
                <a:spcPct val="100000"/>
              </a:lnSpc>
              <a:spcBef>
                <a:spcPts val="1035"/>
              </a:spcBef>
              <a:tabLst>
                <a:tab pos="355600" algn="l"/>
              </a:tabLst>
            </a:pPr>
            <a:r>
              <a:rPr sz="1800" spc="-60" dirty="0">
                <a:solidFill>
                  <a:srgbClr val="E84B21"/>
                </a:solidFill>
                <a:latin typeface="Microsoft Sans Serif"/>
                <a:cs typeface="Microsoft Sans Serif"/>
              </a:rPr>
              <a:t>🞅	</a:t>
            </a:r>
            <a:r>
              <a:rPr sz="1800" spc="-5" dirty="0">
                <a:solidFill>
                  <a:srgbClr val="FFFFFF"/>
                </a:solidFill>
                <a:latin typeface="Verdana"/>
                <a:cs typeface="Verdana"/>
              </a:rPr>
              <a:t>We</a:t>
            </a:r>
            <a:r>
              <a:rPr sz="1800" spc="-85" dirty="0">
                <a:solidFill>
                  <a:srgbClr val="FFFFFF"/>
                </a:solidFill>
                <a:latin typeface="Verdana"/>
                <a:cs typeface="Verdana"/>
              </a:rPr>
              <a:t> </a:t>
            </a:r>
            <a:r>
              <a:rPr sz="1800" spc="80" dirty="0">
                <a:solidFill>
                  <a:srgbClr val="FFFFFF"/>
                </a:solidFill>
                <a:latin typeface="Verdana"/>
                <a:cs typeface="Verdana"/>
              </a:rPr>
              <a:t>gaan</a:t>
            </a:r>
            <a:r>
              <a:rPr sz="1800" spc="-114" dirty="0">
                <a:solidFill>
                  <a:srgbClr val="FFFFFF"/>
                </a:solidFill>
                <a:latin typeface="Verdana"/>
                <a:cs typeface="Verdana"/>
              </a:rPr>
              <a:t> </a:t>
            </a:r>
            <a:r>
              <a:rPr sz="1800" spc="-65" dirty="0">
                <a:solidFill>
                  <a:srgbClr val="FFFFFF"/>
                </a:solidFill>
                <a:latin typeface="Verdana"/>
                <a:cs typeface="Verdana"/>
              </a:rPr>
              <a:t>eigenlijk</a:t>
            </a:r>
            <a:r>
              <a:rPr sz="1800" spc="-155" dirty="0">
                <a:solidFill>
                  <a:srgbClr val="FFFFFF"/>
                </a:solidFill>
                <a:latin typeface="Verdana"/>
                <a:cs typeface="Verdana"/>
              </a:rPr>
              <a:t> </a:t>
            </a:r>
            <a:r>
              <a:rPr sz="1800" spc="90" dirty="0">
                <a:solidFill>
                  <a:srgbClr val="FFFFFF"/>
                </a:solidFill>
                <a:latin typeface="Verdana"/>
                <a:cs typeface="Verdana"/>
              </a:rPr>
              <a:t>op</a:t>
            </a:r>
            <a:r>
              <a:rPr sz="1800" spc="-130" dirty="0">
                <a:solidFill>
                  <a:srgbClr val="FFFFFF"/>
                </a:solidFill>
                <a:latin typeface="Verdana"/>
                <a:cs typeface="Verdana"/>
              </a:rPr>
              <a:t> </a:t>
            </a:r>
            <a:r>
              <a:rPr sz="1800" spc="-45" dirty="0">
                <a:solidFill>
                  <a:srgbClr val="FFFFFF"/>
                </a:solidFill>
                <a:latin typeface="Verdana"/>
                <a:cs typeface="Verdana"/>
              </a:rPr>
              <a:t>zoek</a:t>
            </a:r>
            <a:r>
              <a:rPr sz="1800" spc="-125" dirty="0">
                <a:solidFill>
                  <a:srgbClr val="FFFFFF"/>
                </a:solidFill>
                <a:latin typeface="Verdana"/>
                <a:cs typeface="Verdana"/>
              </a:rPr>
              <a:t> </a:t>
            </a:r>
            <a:r>
              <a:rPr sz="1800" spc="10" dirty="0">
                <a:solidFill>
                  <a:srgbClr val="FFFFFF"/>
                </a:solidFill>
                <a:latin typeface="Verdana"/>
                <a:cs typeface="Verdana"/>
              </a:rPr>
              <a:t>achter</a:t>
            </a:r>
            <a:r>
              <a:rPr sz="1800" spc="-100" dirty="0">
                <a:solidFill>
                  <a:srgbClr val="FFFFFF"/>
                </a:solidFill>
                <a:latin typeface="Verdana"/>
                <a:cs typeface="Verdana"/>
              </a:rPr>
              <a:t> </a:t>
            </a:r>
            <a:r>
              <a:rPr sz="1800" spc="10" dirty="0">
                <a:solidFill>
                  <a:srgbClr val="FFFFFF"/>
                </a:solidFill>
                <a:latin typeface="Verdana"/>
                <a:cs typeface="Verdana"/>
              </a:rPr>
              <a:t>velden</a:t>
            </a:r>
            <a:r>
              <a:rPr sz="1800" spc="-130" dirty="0">
                <a:solidFill>
                  <a:srgbClr val="FFFFFF"/>
                </a:solidFill>
                <a:latin typeface="Verdana"/>
                <a:cs typeface="Verdana"/>
              </a:rPr>
              <a:t> </a:t>
            </a:r>
            <a:r>
              <a:rPr sz="1800" spc="30" dirty="0">
                <a:solidFill>
                  <a:srgbClr val="FFFFFF"/>
                </a:solidFill>
                <a:latin typeface="Verdana"/>
                <a:cs typeface="Verdana"/>
              </a:rPr>
              <a:t>die</a:t>
            </a:r>
            <a:r>
              <a:rPr sz="1800" spc="-150" dirty="0">
                <a:solidFill>
                  <a:srgbClr val="FFFFFF"/>
                </a:solidFill>
                <a:latin typeface="Verdana"/>
                <a:cs typeface="Verdana"/>
              </a:rPr>
              <a:t> </a:t>
            </a:r>
            <a:r>
              <a:rPr sz="1800" spc="-80" dirty="0">
                <a:solidFill>
                  <a:srgbClr val="FFFFFF"/>
                </a:solidFill>
                <a:latin typeface="Verdana"/>
                <a:cs typeface="Verdana"/>
              </a:rPr>
              <a:t>mogelijks</a:t>
            </a:r>
            <a:r>
              <a:rPr sz="1800" spc="-145" dirty="0">
                <a:solidFill>
                  <a:srgbClr val="FFFFFF"/>
                </a:solidFill>
                <a:latin typeface="Verdana"/>
                <a:cs typeface="Verdana"/>
              </a:rPr>
              <a:t> </a:t>
            </a:r>
            <a:r>
              <a:rPr sz="1800" spc="40" dirty="0">
                <a:solidFill>
                  <a:srgbClr val="FFFFFF"/>
                </a:solidFill>
                <a:latin typeface="Verdana"/>
                <a:cs typeface="Verdana"/>
              </a:rPr>
              <a:t>nog</a:t>
            </a:r>
            <a:r>
              <a:rPr sz="1800" spc="-125" dirty="0">
                <a:solidFill>
                  <a:srgbClr val="FFFFFF"/>
                </a:solidFill>
                <a:latin typeface="Verdana"/>
                <a:cs typeface="Verdana"/>
              </a:rPr>
              <a:t> </a:t>
            </a:r>
            <a:r>
              <a:rPr sz="1800" dirty="0">
                <a:solidFill>
                  <a:srgbClr val="FFFFFF"/>
                </a:solidFill>
                <a:latin typeface="Verdana"/>
                <a:cs typeface="Verdana"/>
              </a:rPr>
              <a:t>zouden</a:t>
            </a:r>
            <a:r>
              <a:rPr sz="1800" spc="-125" dirty="0">
                <a:solidFill>
                  <a:srgbClr val="FFFFFF"/>
                </a:solidFill>
                <a:latin typeface="Verdana"/>
                <a:cs typeface="Verdana"/>
              </a:rPr>
              <a:t> </a:t>
            </a:r>
            <a:r>
              <a:rPr sz="1800" spc="-35" dirty="0">
                <a:solidFill>
                  <a:srgbClr val="FFFFFF"/>
                </a:solidFill>
                <a:latin typeface="Verdana"/>
                <a:cs typeface="Verdana"/>
              </a:rPr>
              <a:t>zorgen</a:t>
            </a:r>
            <a:r>
              <a:rPr sz="1800" spc="-114" dirty="0">
                <a:solidFill>
                  <a:srgbClr val="FFFFFF"/>
                </a:solidFill>
                <a:latin typeface="Verdana"/>
                <a:cs typeface="Verdana"/>
              </a:rPr>
              <a:t> </a:t>
            </a:r>
            <a:r>
              <a:rPr sz="1800" spc="-30" dirty="0">
                <a:solidFill>
                  <a:srgbClr val="FFFFFF"/>
                </a:solidFill>
                <a:latin typeface="Verdana"/>
                <a:cs typeface="Verdana"/>
              </a:rPr>
              <a:t>voor </a:t>
            </a:r>
            <a:r>
              <a:rPr sz="1800" spc="-615" dirty="0">
                <a:solidFill>
                  <a:srgbClr val="FFFFFF"/>
                </a:solidFill>
                <a:latin typeface="Verdana"/>
                <a:cs typeface="Verdana"/>
              </a:rPr>
              <a:t> </a:t>
            </a:r>
            <a:r>
              <a:rPr sz="1800" spc="-20" dirty="0">
                <a:solidFill>
                  <a:srgbClr val="FFFFFF"/>
                </a:solidFill>
                <a:latin typeface="Verdana"/>
                <a:cs typeface="Verdana"/>
              </a:rPr>
              <a:t>pr</a:t>
            </a:r>
            <a:r>
              <a:rPr sz="1800" spc="-25" dirty="0">
                <a:solidFill>
                  <a:srgbClr val="FFFFFF"/>
                </a:solidFill>
                <a:latin typeface="Verdana"/>
                <a:cs typeface="Verdana"/>
              </a:rPr>
              <a:t>ob</a:t>
            </a:r>
            <a:r>
              <a:rPr sz="1800" spc="-5" dirty="0">
                <a:solidFill>
                  <a:srgbClr val="FFFFFF"/>
                </a:solidFill>
                <a:latin typeface="Verdana"/>
                <a:cs typeface="Verdana"/>
              </a:rPr>
              <a:t>l</a:t>
            </a:r>
            <a:r>
              <a:rPr sz="1800" spc="85" dirty="0">
                <a:solidFill>
                  <a:srgbClr val="FFFFFF"/>
                </a:solidFill>
                <a:latin typeface="Verdana"/>
                <a:cs typeface="Verdana"/>
              </a:rPr>
              <a:t>e</a:t>
            </a:r>
            <a:r>
              <a:rPr sz="1800" spc="-5" dirty="0">
                <a:solidFill>
                  <a:srgbClr val="FFFFFF"/>
                </a:solidFill>
                <a:latin typeface="Verdana"/>
                <a:cs typeface="Verdana"/>
              </a:rPr>
              <a:t>men</a:t>
            </a:r>
            <a:r>
              <a:rPr sz="1800" spc="-125" dirty="0">
                <a:solidFill>
                  <a:srgbClr val="FFFFFF"/>
                </a:solidFill>
                <a:latin typeface="Verdana"/>
                <a:cs typeface="Verdana"/>
              </a:rPr>
              <a:t> </a:t>
            </a:r>
            <a:r>
              <a:rPr sz="1800" spc="-114" dirty="0">
                <a:solidFill>
                  <a:srgbClr val="FFFFFF"/>
                </a:solidFill>
                <a:latin typeface="Verdana"/>
                <a:cs typeface="Verdana"/>
              </a:rPr>
              <a:t>i</a:t>
            </a:r>
            <a:r>
              <a:rPr sz="1800" spc="-45" dirty="0">
                <a:solidFill>
                  <a:srgbClr val="FFFFFF"/>
                </a:solidFill>
                <a:latin typeface="Verdana"/>
                <a:cs typeface="Verdana"/>
              </a:rPr>
              <a:t>n</a:t>
            </a:r>
            <a:r>
              <a:rPr sz="1800" spc="-160" dirty="0">
                <a:solidFill>
                  <a:srgbClr val="FFFFFF"/>
                </a:solidFill>
                <a:latin typeface="Verdana"/>
                <a:cs typeface="Verdana"/>
              </a:rPr>
              <a:t> </a:t>
            </a:r>
            <a:r>
              <a:rPr sz="1800" spc="100" dirty="0">
                <a:solidFill>
                  <a:srgbClr val="FFFFFF"/>
                </a:solidFill>
                <a:latin typeface="Verdana"/>
                <a:cs typeface="Verdana"/>
              </a:rPr>
              <a:t>de</a:t>
            </a:r>
            <a:r>
              <a:rPr sz="1800" spc="-125" dirty="0">
                <a:solidFill>
                  <a:srgbClr val="FFFFFF"/>
                </a:solidFill>
                <a:latin typeface="Verdana"/>
                <a:cs typeface="Verdana"/>
              </a:rPr>
              <a:t> </a:t>
            </a:r>
            <a:r>
              <a:rPr sz="1800" spc="55" dirty="0">
                <a:solidFill>
                  <a:srgbClr val="FFFFFF"/>
                </a:solidFill>
                <a:latin typeface="Verdana"/>
                <a:cs typeface="Verdana"/>
              </a:rPr>
              <a:t>da</a:t>
            </a:r>
            <a:r>
              <a:rPr sz="1800" spc="20" dirty="0">
                <a:solidFill>
                  <a:srgbClr val="FFFFFF"/>
                </a:solidFill>
                <a:latin typeface="Verdana"/>
                <a:cs typeface="Verdana"/>
              </a:rPr>
              <a:t>t</a:t>
            </a:r>
            <a:r>
              <a:rPr sz="1800" spc="145" dirty="0">
                <a:solidFill>
                  <a:srgbClr val="FFFFFF"/>
                </a:solidFill>
                <a:latin typeface="Verdana"/>
                <a:cs typeface="Verdana"/>
              </a:rPr>
              <a:t>a</a:t>
            </a:r>
            <a:r>
              <a:rPr sz="1800" spc="-125" dirty="0">
                <a:solidFill>
                  <a:srgbClr val="FFFFFF"/>
                </a:solidFill>
                <a:latin typeface="Verdana"/>
                <a:cs typeface="Verdana"/>
              </a:rPr>
              <a:t> </a:t>
            </a:r>
            <a:r>
              <a:rPr sz="1800" spc="10" dirty="0">
                <a:solidFill>
                  <a:srgbClr val="FFFFFF"/>
                </a:solidFill>
                <a:latin typeface="Verdana"/>
                <a:cs typeface="Verdana"/>
              </a:rPr>
              <a:t>door</a:t>
            </a:r>
            <a:r>
              <a:rPr sz="1800" spc="-125" dirty="0">
                <a:solidFill>
                  <a:srgbClr val="FFFFFF"/>
                </a:solidFill>
                <a:latin typeface="Verdana"/>
                <a:cs typeface="Verdana"/>
              </a:rPr>
              <a:t> </a:t>
            </a:r>
            <a:r>
              <a:rPr sz="1800" spc="65" dirty="0">
                <a:solidFill>
                  <a:srgbClr val="FFFFFF"/>
                </a:solidFill>
                <a:latin typeface="Verdana"/>
                <a:cs typeface="Verdana"/>
              </a:rPr>
              <a:t>dub</a:t>
            </a:r>
            <a:r>
              <a:rPr sz="1800" spc="55" dirty="0">
                <a:solidFill>
                  <a:srgbClr val="FFFFFF"/>
                </a:solidFill>
                <a:latin typeface="Verdana"/>
                <a:cs typeface="Verdana"/>
              </a:rPr>
              <a:t>b</a:t>
            </a:r>
            <a:r>
              <a:rPr sz="1800" spc="85" dirty="0">
                <a:solidFill>
                  <a:srgbClr val="FFFFFF"/>
                </a:solidFill>
                <a:latin typeface="Verdana"/>
                <a:cs typeface="Verdana"/>
              </a:rPr>
              <a:t>e</a:t>
            </a:r>
            <a:r>
              <a:rPr sz="1800" spc="-135" dirty="0">
                <a:solidFill>
                  <a:srgbClr val="FFFFFF"/>
                </a:solidFill>
                <a:latin typeface="Verdana"/>
                <a:cs typeface="Verdana"/>
              </a:rPr>
              <a:t>l</a:t>
            </a:r>
            <a:r>
              <a:rPr sz="1800" spc="-120" dirty="0">
                <a:solidFill>
                  <a:srgbClr val="FFFFFF"/>
                </a:solidFill>
                <a:latin typeface="Verdana"/>
                <a:cs typeface="Verdana"/>
              </a:rPr>
              <a:t> </a:t>
            </a:r>
            <a:r>
              <a:rPr sz="1800" spc="-15" dirty="0">
                <a:solidFill>
                  <a:srgbClr val="FFFFFF"/>
                </a:solidFill>
                <a:latin typeface="Verdana"/>
                <a:cs typeface="Verdana"/>
              </a:rPr>
              <a:t>w</a:t>
            </a:r>
            <a:r>
              <a:rPr sz="1800" spc="85" dirty="0">
                <a:solidFill>
                  <a:srgbClr val="FFFFFF"/>
                </a:solidFill>
                <a:latin typeface="Verdana"/>
                <a:cs typeface="Verdana"/>
              </a:rPr>
              <a:t>e</a:t>
            </a:r>
            <a:r>
              <a:rPr sz="1800" spc="-195" dirty="0">
                <a:solidFill>
                  <a:srgbClr val="FFFFFF"/>
                </a:solidFill>
                <a:latin typeface="Verdana"/>
                <a:cs typeface="Verdana"/>
              </a:rPr>
              <a:t>rk</a:t>
            </a:r>
            <a:r>
              <a:rPr sz="1800" spc="-90" dirty="0">
                <a:solidFill>
                  <a:srgbClr val="FFFFFF"/>
                </a:solidFill>
                <a:latin typeface="Verdana"/>
                <a:cs typeface="Verdana"/>
              </a:rPr>
              <a:t> </a:t>
            </a:r>
            <a:r>
              <a:rPr sz="1800" spc="55" dirty="0">
                <a:solidFill>
                  <a:srgbClr val="FFFFFF"/>
                </a:solidFill>
                <a:latin typeface="Verdana"/>
                <a:cs typeface="Verdana"/>
              </a:rPr>
              <a:t>da</a:t>
            </a:r>
            <a:r>
              <a:rPr sz="1800" spc="35" dirty="0">
                <a:solidFill>
                  <a:srgbClr val="FFFFFF"/>
                </a:solidFill>
                <a:latin typeface="Verdana"/>
                <a:cs typeface="Verdana"/>
              </a:rPr>
              <a:t>t</a:t>
            </a:r>
            <a:r>
              <a:rPr sz="1800" spc="-130" dirty="0">
                <a:solidFill>
                  <a:srgbClr val="FFFFFF"/>
                </a:solidFill>
                <a:latin typeface="Verdana"/>
                <a:cs typeface="Verdana"/>
              </a:rPr>
              <a:t> </a:t>
            </a:r>
            <a:r>
              <a:rPr sz="1800" spc="-55" dirty="0">
                <a:solidFill>
                  <a:srgbClr val="FFFFFF"/>
                </a:solidFill>
                <a:latin typeface="Verdana"/>
                <a:cs typeface="Verdana"/>
              </a:rPr>
              <a:t>n</a:t>
            </a:r>
            <a:r>
              <a:rPr sz="1800" spc="25" dirty="0">
                <a:solidFill>
                  <a:srgbClr val="FFFFFF"/>
                </a:solidFill>
                <a:latin typeface="Verdana"/>
                <a:cs typeface="Verdana"/>
              </a:rPr>
              <a:t>od</a:t>
            </a:r>
            <a:r>
              <a:rPr sz="1800" spc="30" dirty="0">
                <a:solidFill>
                  <a:srgbClr val="FFFFFF"/>
                </a:solidFill>
                <a:latin typeface="Verdana"/>
                <a:cs typeface="Verdana"/>
              </a:rPr>
              <a:t>i</a:t>
            </a:r>
            <a:r>
              <a:rPr sz="1800" spc="85" dirty="0">
                <a:solidFill>
                  <a:srgbClr val="FFFFFF"/>
                </a:solidFill>
                <a:latin typeface="Verdana"/>
                <a:cs typeface="Verdana"/>
              </a:rPr>
              <a:t>g</a:t>
            </a:r>
            <a:r>
              <a:rPr sz="1800" spc="-155" dirty="0">
                <a:solidFill>
                  <a:srgbClr val="FFFFFF"/>
                </a:solidFill>
                <a:latin typeface="Verdana"/>
                <a:cs typeface="Verdana"/>
              </a:rPr>
              <a:t> </a:t>
            </a:r>
            <a:r>
              <a:rPr sz="1800" spc="-50" dirty="0">
                <a:solidFill>
                  <a:srgbClr val="FFFFFF"/>
                </a:solidFill>
                <a:latin typeface="Verdana"/>
                <a:cs typeface="Verdana"/>
              </a:rPr>
              <a:t>zou</a:t>
            </a:r>
            <a:r>
              <a:rPr sz="1800" spc="-135" dirty="0">
                <a:solidFill>
                  <a:srgbClr val="FFFFFF"/>
                </a:solidFill>
                <a:latin typeface="Verdana"/>
                <a:cs typeface="Verdana"/>
              </a:rPr>
              <a:t> </a:t>
            </a:r>
            <a:r>
              <a:rPr sz="1800" spc="-210" dirty="0">
                <a:solidFill>
                  <a:srgbClr val="FFFFFF"/>
                </a:solidFill>
                <a:latin typeface="Verdana"/>
                <a:cs typeface="Verdana"/>
              </a:rPr>
              <a:t>z</a:t>
            </a:r>
            <a:r>
              <a:rPr sz="1800" spc="-85" dirty="0">
                <a:solidFill>
                  <a:srgbClr val="FFFFFF"/>
                </a:solidFill>
                <a:latin typeface="Verdana"/>
                <a:cs typeface="Verdana"/>
              </a:rPr>
              <a:t>i</a:t>
            </a:r>
            <a:r>
              <a:rPr sz="1800" spc="-250" dirty="0">
                <a:solidFill>
                  <a:srgbClr val="FFFFFF"/>
                </a:solidFill>
                <a:latin typeface="Verdana"/>
                <a:cs typeface="Verdana"/>
              </a:rPr>
              <a:t>j</a:t>
            </a:r>
            <a:r>
              <a:rPr sz="1800" spc="-45" dirty="0">
                <a:solidFill>
                  <a:srgbClr val="FFFFFF"/>
                </a:solidFill>
                <a:latin typeface="Verdana"/>
                <a:cs typeface="Verdana"/>
              </a:rPr>
              <a:t>n</a:t>
            </a:r>
            <a:endParaRPr sz="1800">
              <a:latin typeface="Verdana"/>
              <a:cs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2195195"/>
            <a:chOff x="-4762" y="0"/>
            <a:chExt cx="12201525" cy="2195195"/>
          </a:xfrm>
        </p:grpSpPr>
        <p:pic>
          <p:nvPicPr>
            <p:cNvPr id="3" name="object 3"/>
            <p:cNvPicPr/>
            <p:nvPr/>
          </p:nvPicPr>
          <p:blipFill>
            <a:blip r:embed="rId2" cstate="print"/>
            <a:stretch>
              <a:fillRect/>
            </a:stretch>
          </p:blipFill>
          <p:spPr>
            <a:xfrm>
              <a:off x="0" y="0"/>
              <a:ext cx="12192000" cy="2185416"/>
            </a:xfrm>
            <a:prstGeom prst="rect">
              <a:avLst/>
            </a:prstGeom>
          </p:spPr>
        </p:pic>
        <p:sp>
          <p:nvSpPr>
            <p:cNvPr id="4" name="object 4"/>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5" name="object 5"/>
            <p:cNvPicPr/>
            <p:nvPr/>
          </p:nvPicPr>
          <p:blipFill>
            <a:blip r:embed="rId3" cstate="print"/>
            <a:stretch>
              <a:fillRect/>
            </a:stretch>
          </p:blipFill>
          <p:spPr>
            <a:xfrm>
              <a:off x="542544" y="554748"/>
              <a:ext cx="1613916" cy="1168895"/>
            </a:xfrm>
            <a:prstGeom prst="rect">
              <a:avLst/>
            </a:prstGeom>
          </p:spPr>
        </p:pic>
      </p:grpSp>
      <p:sp>
        <p:nvSpPr>
          <p:cNvPr id="6" name="object 6"/>
          <p:cNvSpPr txBox="1"/>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z="4000" b="1" spc="-295" dirty="0">
                <a:solidFill>
                  <a:srgbClr val="FDFDFD"/>
                </a:solidFill>
                <a:latin typeface="Tahoma"/>
                <a:cs typeface="Tahoma"/>
              </a:rPr>
              <a:t>3NF</a:t>
            </a:r>
            <a:endParaRPr sz="4000">
              <a:latin typeface="Tahoma"/>
              <a:cs typeface="Tahoma"/>
            </a:endParaRPr>
          </a:p>
        </p:txBody>
      </p:sp>
      <p:grpSp>
        <p:nvGrpSpPr>
          <p:cNvPr id="7" name="object 7"/>
          <p:cNvGrpSpPr/>
          <p:nvPr/>
        </p:nvGrpSpPr>
        <p:grpSpPr>
          <a:xfrm>
            <a:off x="4532757" y="2750439"/>
            <a:ext cx="5250815" cy="370840"/>
            <a:chOff x="4532757" y="2750439"/>
            <a:chExt cx="5250815" cy="370840"/>
          </a:xfrm>
        </p:grpSpPr>
        <p:sp>
          <p:nvSpPr>
            <p:cNvPr id="8" name="object 8"/>
            <p:cNvSpPr/>
            <p:nvPr/>
          </p:nvSpPr>
          <p:spPr>
            <a:xfrm>
              <a:off x="4532757" y="2750438"/>
              <a:ext cx="5250815" cy="370840"/>
            </a:xfrm>
            <a:custGeom>
              <a:avLst/>
              <a:gdLst/>
              <a:ahLst/>
              <a:cxnLst/>
              <a:rect l="l" t="t" r="r" b="b"/>
              <a:pathLst>
                <a:path w="5250815" h="370839">
                  <a:moveTo>
                    <a:pt x="5250688" y="0"/>
                  </a:moveTo>
                  <a:lnTo>
                    <a:pt x="3478149" y="0"/>
                  </a:lnTo>
                  <a:lnTo>
                    <a:pt x="3478022" y="0"/>
                  </a:lnTo>
                  <a:lnTo>
                    <a:pt x="0" y="0"/>
                  </a:lnTo>
                  <a:lnTo>
                    <a:pt x="0" y="370840"/>
                  </a:lnTo>
                  <a:lnTo>
                    <a:pt x="3478022" y="370840"/>
                  </a:lnTo>
                  <a:lnTo>
                    <a:pt x="3478149" y="370840"/>
                  </a:lnTo>
                  <a:lnTo>
                    <a:pt x="5250688" y="370840"/>
                  </a:lnTo>
                  <a:lnTo>
                    <a:pt x="5250688" y="0"/>
                  </a:lnTo>
                  <a:close/>
                </a:path>
              </a:pathLst>
            </a:custGeom>
            <a:solidFill>
              <a:srgbClr val="F6D0CC"/>
            </a:solidFill>
          </p:spPr>
          <p:txBody>
            <a:bodyPr wrap="square" lIns="0" tIns="0" rIns="0" bIns="0" rtlCol="0"/>
            <a:lstStyle/>
            <a:p>
              <a:endParaRPr/>
            </a:p>
          </p:txBody>
        </p:sp>
        <p:sp>
          <p:nvSpPr>
            <p:cNvPr id="9" name="object 9"/>
            <p:cNvSpPr/>
            <p:nvPr/>
          </p:nvSpPr>
          <p:spPr>
            <a:xfrm>
              <a:off x="4624197" y="2797682"/>
              <a:ext cx="3983990" cy="273050"/>
            </a:xfrm>
            <a:custGeom>
              <a:avLst/>
              <a:gdLst/>
              <a:ahLst/>
              <a:cxnLst/>
              <a:rect l="l" t="t" r="r" b="b"/>
              <a:pathLst>
                <a:path w="3983990" h="273050">
                  <a:moveTo>
                    <a:pt x="1078992" y="0"/>
                  </a:moveTo>
                  <a:lnTo>
                    <a:pt x="0" y="0"/>
                  </a:lnTo>
                  <a:lnTo>
                    <a:pt x="0" y="272796"/>
                  </a:lnTo>
                  <a:lnTo>
                    <a:pt x="1078992" y="272796"/>
                  </a:lnTo>
                  <a:lnTo>
                    <a:pt x="1078992" y="0"/>
                  </a:lnTo>
                  <a:close/>
                </a:path>
                <a:path w="3983990" h="273050">
                  <a:moveTo>
                    <a:pt x="3983990" y="0"/>
                  </a:moveTo>
                  <a:lnTo>
                    <a:pt x="3478022" y="0"/>
                  </a:lnTo>
                  <a:lnTo>
                    <a:pt x="3478022" y="272796"/>
                  </a:lnTo>
                  <a:lnTo>
                    <a:pt x="3983990" y="272796"/>
                  </a:lnTo>
                  <a:lnTo>
                    <a:pt x="3983990" y="0"/>
                  </a:lnTo>
                  <a:close/>
                </a:path>
              </a:pathLst>
            </a:custGeom>
            <a:solidFill>
              <a:srgbClr val="C0C0C0"/>
            </a:solidFill>
          </p:spPr>
          <p:txBody>
            <a:bodyPr wrap="square" lIns="0" tIns="0" rIns="0" bIns="0" rtlCol="0"/>
            <a:lstStyle/>
            <a:p>
              <a:endParaRPr/>
            </a:p>
          </p:txBody>
        </p:sp>
      </p:grpSp>
      <p:grpSp>
        <p:nvGrpSpPr>
          <p:cNvPr id="10" name="object 10"/>
          <p:cNvGrpSpPr/>
          <p:nvPr/>
        </p:nvGrpSpPr>
        <p:grpSpPr>
          <a:xfrm>
            <a:off x="4532757" y="3492119"/>
            <a:ext cx="5250815" cy="370840"/>
            <a:chOff x="4532757" y="3492119"/>
            <a:chExt cx="5250815" cy="370840"/>
          </a:xfrm>
        </p:grpSpPr>
        <p:sp>
          <p:nvSpPr>
            <p:cNvPr id="11" name="object 11"/>
            <p:cNvSpPr/>
            <p:nvPr/>
          </p:nvSpPr>
          <p:spPr>
            <a:xfrm>
              <a:off x="4532757" y="3492118"/>
              <a:ext cx="5250815" cy="370840"/>
            </a:xfrm>
            <a:custGeom>
              <a:avLst/>
              <a:gdLst/>
              <a:ahLst/>
              <a:cxnLst/>
              <a:rect l="l" t="t" r="r" b="b"/>
              <a:pathLst>
                <a:path w="5250815" h="370839">
                  <a:moveTo>
                    <a:pt x="5250688" y="0"/>
                  </a:moveTo>
                  <a:lnTo>
                    <a:pt x="3478149" y="0"/>
                  </a:lnTo>
                  <a:lnTo>
                    <a:pt x="3478022" y="0"/>
                  </a:lnTo>
                  <a:lnTo>
                    <a:pt x="0" y="0"/>
                  </a:lnTo>
                  <a:lnTo>
                    <a:pt x="0" y="370840"/>
                  </a:lnTo>
                  <a:lnTo>
                    <a:pt x="3478022" y="370840"/>
                  </a:lnTo>
                  <a:lnTo>
                    <a:pt x="3478149" y="370840"/>
                  </a:lnTo>
                  <a:lnTo>
                    <a:pt x="5250688" y="370840"/>
                  </a:lnTo>
                  <a:lnTo>
                    <a:pt x="5250688" y="0"/>
                  </a:lnTo>
                  <a:close/>
                </a:path>
              </a:pathLst>
            </a:custGeom>
            <a:solidFill>
              <a:srgbClr val="F6D0CC"/>
            </a:solidFill>
          </p:spPr>
          <p:txBody>
            <a:bodyPr wrap="square" lIns="0" tIns="0" rIns="0" bIns="0" rtlCol="0"/>
            <a:lstStyle/>
            <a:p>
              <a:endParaRPr/>
            </a:p>
          </p:txBody>
        </p:sp>
        <p:sp>
          <p:nvSpPr>
            <p:cNvPr id="12" name="object 12"/>
            <p:cNvSpPr/>
            <p:nvPr/>
          </p:nvSpPr>
          <p:spPr>
            <a:xfrm>
              <a:off x="4624197" y="3539362"/>
              <a:ext cx="3983990" cy="273050"/>
            </a:xfrm>
            <a:custGeom>
              <a:avLst/>
              <a:gdLst/>
              <a:ahLst/>
              <a:cxnLst/>
              <a:rect l="l" t="t" r="r" b="b"/>
              <a:pathLst>
                <a:path w="3983990" h="273050">
                  <a:moveTo>
                    <a:pt x="1078992" y="0"/>
                  </a:moveTo>
                  <a:lnTo>
                    <a:pt x="0" y="0"/>
                  </a:lnTo>
                  <a:lnTo>
                    <a:pt x="0" y="272796"/>
                  </a:lnTo>
                  <a:lnTo>
                    <a:pt x="1078992" y="272796"/>
                  </a:lnTo>
                  <a:lnTo>
                    <a:pt x="1078992" y="0"/>
                  </a:lnTo>
                  <a:close/>
                </a:path>
                <a:path w="3983990" h="273050">
                  <a:moveTo>
                    <a:pt x="3983990" y="0"/>
                  </a:moveTo>
                  <a:lnTo>
                    <a:pt x="3478022" y="0"/>
                  </a:lnTo>
                  <a:lnTo>
                    <a:pt x="3478022" y="272796"/>
                  </a:lnTo>
                  <a:lnTo>
                    <a:pt x="3983990" y="272796"/>
                  </a:lnTo>
                  <a:lnTo>
                    <a:pt x="3983990" y="0"/>
                  </a:lnTo>
                  <a:close/>
                </a:path>
              </a:pathLst>
            </a:custGeom>
            <a:solidFill>
              <a:srgbClr val="C0C0C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812800" y="2373248"/>
          <a:ext cx="10700383" cy="1483357"/>
        </p:xfrm>
        <a:graphic>
          <a:graphicData uri="http://schemas.openxmlformats.org/drawingml/2006/table">
            <a:tbl>
              <a:tblPr firstRow="1" bandRow="1">
                <a:tableStyleId>{2D5ABB26-0587-4C30-8999-92F81FD0307C}</a:tableStyleId>
              </a:tblPr>
              <a:tblGrid>
                <a:gridCol w="746125">
                  <a:extLst>
                    <a:ext uri="{9D8B030D-6E8A-4147-A177-3AD203B41FA5}">
                      <a16:colId xmlns:a16="http://schemas.microsoft.com/office/drawing/2014/main" val="20000"/>
                    </a:ext>
                  </a:extLst>
                </a:gridCol>
                <a:gridCol w="2967990">
                  <a:extLst>
                    <a:ext uri="{9D8B030D-6E8A-4147-A177-3AD203B41FA5}">
                      <a16:colId xmlns:a16="http://schemas.microsoft.com/office/drawing/2014/main" val="20001"/>
                    </a:ext>
                  </a:extLst>
                </a:gridCol>
                <a:gridCol w="3478529">
                  <a:extLst>
                    <a:ext uri="{9D8B030D-6E8A-4147-A177-3AD203B41FA5}">
                      <a16:colId xmlns:a16="http://schemas.microsoft.com/office/drawing/2014/main" val="20002"/>
                    </a:ext>
                  </a:extLst>
                </a:gridCol>
                <a:gridCol w="1773554">
                  <a:extLst>
                    <a:ext uri="{9D8B030D-6E8A-4147-A177-3AD203B41FA5}">
                      <a16:colId xmlns:a16="http://schemas.microsoft.com/office/drawing/2014/main" val="20003"/>
                    </a:ext>
                  </a:extLst>
                </a:gridCol>
                <a:gridCol w="1734185">
                  <a:extLst>
                    <a:ext uri="{9D8B030D-6E8A-4147-A177-3AD203B41FA5}">
                      <a16:colId xmlns:a16="http://schemas.microsoft.com/office/drawing/2014/main" val="20004"/>
                    </a:ext>
                  </a:extLst>
                </a:gridCol>
              </a:tblGrid>
              <a:tr h="370839">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40" dirty="0">
                          <a:solidFill>
                            <a:srgbClr val="FFFFFF"/>
                          </a:solidFill>
                          <a:latin typeface="Tahoma"/>
                          <a:cs typeface="Tahoma"/>
                        </a:rPr>
                        <a:t>Titel</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00" dirty="0">
                          <a:solidFill>
                            <a:srgbClr val="FFFFFF"/>
                          </a:solidFill>
                          <a:latin typeface="Tahoma"/>
                          <a:cs typeface="Tahoma"/>
                        </a:rPr>
                        <a:t>Artiest</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20" dirty="0">
                          <a:solidFill>
                            <a:srgbClr val="FFFFFF"/>
                          </a:solidFill>
                          <a:latin typeface="Tahoma"/>
                          <a:cs typeface="Tahoma"/>
                        </a:rPr>
                        <a:t>Actief</a:t>
                      </a:r>
                      <a:r>
                        <a:rPr sz="1800" b="1" spc="-65" dirty="0">
                          <a:solidFill>
                            <a:srgbClr val="FFFFFF"/>
                          </a:solidFill>
                          <a:latin typeface="Tahoma"/>
                          <a:cs typeface="Tahoma"/>
                        </a:rPr>
                        <a:t> </a:t>
                      </a:r>
                      <a:r>
                        <a:rPr sz="1800" b="1" spc="-80" dirty="0">
                          <a:solidFill>
                            <a:srgbClr val="FFFFFF"/>
                          </a:solidFill>
                          <a:latin typeface="Tahoma"/>
                          <a:cs typeface="Tahoma"/>
                        </a:rPr>
                        <a:t>sinds</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10" dirty="0">
                          <a:solidFill>
                            <a:srgbClr val="FFFFFF"/>
                          </a:solidFill>
                          <a:latin typeface="Tahoma"/>
                          <a:cs typeface="Tahoma"/>
                        </a:rPr>
                        <a:t>Jaar</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39">
                <a:tc>
                  <a:txBody>
                    <a:bodyPr/>
                    <a:lstStyle/>
                    <a:p>
                      <a:pPr marL="91440">
                        <a:lnSpc>
                          <a:spcPct val="100000"/>
                        </a:lnSpc>
                        <a:spcBef>
                          <a:spcPts val="325"/>
                        </a:spcBef>
                      </a:pPr>
                      <a:r>
                        <a:rPr sz="1800" spc="-155" dirty="0">
                          <a:latin typeface="Verdana"/>
                          <a:cs typeface="Verdana"/>
                        </a:rPr>
                        <a:t>47</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25"/>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25"/>
                        </a:spcBef>
                      </a:pPr>
                      <a:r>
                        <a:rPr sz="1800" spc="-30" dirty="0">
                          <a:latin typeface="Verdana"/>
                          <a:cs typeface="Verdana"/>
                        </a:rPr>
                        <a:t>Anastasia</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2075">
                        <a:lnSpc>
                          <a:spcPct val="100000"/>
                        </a:lnSpc>
                        <a:spcBef>
                          <a:spcPts val="325"/>
                        </a:spcBef>
                      </a:pPr>
                      <a:r>
                        <a:rPr sz="1800" spc="-150" dirty="0">
                          <a:latin typeface="Verdana"/>
                          <a:cs typeface="Verdana"/>
                        </a:rPr>
                        <a:t>1999</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2075">
                        <a:lnSpc>
                          <a:spcPct val="100000"/>
                        </a:lnSpc>
                        <a:spcBef>
                          <a:spcPts val="325"/>
                        </a:spcBef>
                      </a:pPr>
                      <a:r>
                        <a:rPr sz="1800" spc="-155" dirty="0">
                          <a:latin typeface="Verdana"/>
                          <a:cs typeface="Verdana"/>
                        </a:rPr>
                        <a:t>2000</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40">
                <a:tc>
                  <a:txBody>
                    <a:bodyPr/>
                    <a:lstStyle/>
                    <a:p>
                      <a:pPr marL="91440">
                        <a:lnSpc>
                          <a:spcPct val="100000"/>
                        </a:lnSpc>
                        <a:spcBef>
                          <a:spcPts val="330"/>
                        </a:spcBef>
                      </a:pPr>
                      <a:r>
                        <a:rPr sz="1800" spc="-155" dirty="0">
                          <a:latin typeface="Verdana"/>
                          <a:cs typeface="Verdana"/>
                        </a:rPr>
                        <a:t>48</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50" dirty="0">
                          <a:latin typeface="Verdana"/>
                          <a:cs typeface="Verdana"/>
                        </a:rPr>
                        <a:t>W</a:t>
                      </a:r>
                      <a:r>
                        <a:rPr sz="1800" spc="20" dirty="0">
                          <a:latin typeface="Verdana"/>
                          <a:cs typeface="Verdana"/>
                        </a:rPr>
                        <a:t>i</a:t>
                      </a:r>
                      <a:r>
                        <a:rPr sz="1800" spc="-5" dirty="0">
                          <a:latin typeface="Verdana"/>
                          <a:cs typeface="Verdana"/>
                        </a:rPr>
                        <a:t>s</a:t>
                      </a:r>
                      <a:r>
                        <a:rPr sz="1800" dirty="0">
                          <a:latin typeface="Verdana"/>
                          <a:cs typeface="Verdana"/>
                        </a:rPr>
                        <a:t>h</a:t>
                      </a:r>
                      <a:r>
                        <a:rPr sz="1800" spc="-10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35" dirty="0">
                          <a:latin typeface="Verdana"/>
                          <a:cs typeface="Verdana"/>
                        </a:rPr>
                        <a:t> </a:t>
                      </a:r>
                      <a:r>
                        <a:rPr sz="1800" spc="-30" dirty="0">
                          <a:latin typeface="Verdana"/>
                          <a:cs typeface="Verdana"/>
                        </a:rPr>
                        <a:t>w</a:t>
                      </a:r>
                      <a:r>
                        <a:rPr sz="1800" spc="-10" dirty="0">
                          <a:latin typeface="Verdana"/>
                          <a:cs typeface="Verdana"/>
                        </a:rPr>
                        <a:t>e</a:t>
                      </a:r>
                      <a:r>
                        <a:rPr sz="1800" dirty="0">
                          <a:latin typeface="Verdana"/>
                          <a:cs typeface="Verdana"/>
                        </a:rPr>
                        <a:t>re</a:t>
                      </a:r>
                      <a:r>
                        <a:rPr sz="1800" spc="-90" dirty="0">
                          <a:latin typeface="Verdana"/>
                          <a:cs typeface="Verdana"/>
                        </a:rPr>
                        <a:t> </a:t>
                      </a:r>
                      <a:r>
                        <a:rPr sz="1800" spc="-10" dirty="0">
                          <a:latin typeface="Verdana"/>
                          <a:cs typeface="Verdana"/>
                        </a:rPr>
                        <a:t>he</a:t>
                      </a:r>
                      <a:r>
                        <a:rPr sz="1800" dirty="0">
                          <a:latin typeface="Verdana"/>
                          <a:cs typeface="Verdana"/>
                        </a:rPr>
                        <a:t>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P</a:t>
                      </a:r>
                      <a:r>
                        <a:rPr sz="1800" spc="25" dirty="0">
                          <a:latin typeface="Verdana"/>
                          <a:cs typeface="Verdana"/>
                        </a:rPr>
                        <a:t>i</a:t>
                      </a:r>
                      <a:r>
                        <a:rPr sz="1800" spc="-10" dirty="0">
                          <a:latin typeface="Verdana"/>
                          <a:cs typeface="Verdana"/>
                        </a:rPr>
                        <a:t>n</a:t>
                      </a:r>
                      <a:r>
                        <a:rPr sz="1800" dirty="0">
                          <a:latin typeface="Verdana"/>
                          <a:cs typeface="Verdana"/>
                        </a:rPr>
                        <a:t>k</a:t>
                      </a:r>
                      <a:r>
                        <a:rPr sz="1800" spc="-160" dirty="0">
                          <a:latin typeface="Verdana"/>
                          <a:cs typeface="Verdana"/>
                        </a:rPr>
                        <a:t> </a:t>
                      </a:r>
                      <a:r>
                        <a:rPr sz="1800" dirty="0">
                          <a:latin typeface="Verdana"/>
                          <a:cs typeface="Verdana"/>
                        </a:rPr>
                        <a:t>F</a:t>
                      </a:r>
                      <a:r>
                        <a:rPr sz="1800" spc="10" dirty="0">
                          <a:latin typeface="Verdana"/>
                          <a:cs typeface="Verdana"/>
                        </a:rPr>
                        <a:t>l</a:t>
                      </a:r>
                      <a:r>
                        <a:rPr sz="1800" dirty="0">
                          <a:latin typeface="Verdana"/>
                          <a:cs typeface="Verdana"/>
                        </a:rPr>
                        <a:t>o</a:t>
                      </a:r>
                      <a:r>
                        <a:rPr sz="1800" spc="-10" dirty="0">
                          <a:latin typeface="Verdana"/>
                          <a:cs typeface="Verdana"/>
                        </a:rPr>
                        <a:t>y</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0" dirty="0">
                          <a:latin typeface="Verdana"/>
                          <a:cs typeface="Verdana"/>
                        </a:rPr>
                        <a:t>1965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1975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39">
                <a:tc>
                  <a:txBody>
                    <a:bodyPr/>
                    <a:lstStyle/>
                    <a:p>
                      <a:pPr marL="91440">
                        <a:lnSpc>
                          <a:spcPct val="100000"/>
                        </a:lnSpc>
                        <a:spcBef>
                          <a:spcPts val="330"/>
                        </a:spcBef>
                      </a:pPr>
                      <a:r>
                        <a:rPr sz="1800" spc="-155" dirty="0">
                          <a:latin typeface="Verdana"/>
                          <a:cs typeface="Verdana"/>
                        </a:rPr>
                        <a:t>49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Fre</a:t>
                      </a:r>
                      <a:r>
                        <a:rPr sz="1800" spc="-15" dirty="0">
                          <a:latin typeface="Verdana"/>
                          <a:cs typeface="Verdana"/>
                        </a:rPr>
                        <a:t>a</a:t>
                      </a:r>
                      <a:r>
                        <a:rPr sz="1800" dirty="0">
                          <a:latin typeface="Verdana"/>
                          <a:cs typeface="Verdana"/>
                        </a:rPr>
                        <a:t>k</a:t>
                      </a:r>
                      <a:r>
                        <a:rPr sz="1800" spc="-135" dirty="0">
                          <a:latin typeface="Verdana"/>
                          <a:cs typeface="Verdana"/>
                        </a:rPr>
                        <a:t> </a:t>
                      </a:r>
                      <a:r>
                        <a:rPr sz="1800" dirty="0">
                          <a:latin typeface="Verdana"/>
                          <a:cs typeface="Verdana"/>
                        </a:rPr>
                        <a:t>of</a:t>
                      </a:r>
                      <a:r>
                        <a:rPr sz="1800" spc="-135" dirty="0">
                          <a:latin typeface="Verdana"/>
                          <a:cs typeface="Verdana"/>
                        </a:rPr>
                        <a:t> </a:t>
                      </a:r>
                      <a:r>
                        <a:rPr sz="1800" dirty="0">
                          <a:latin typeface="Verdana"/>
                          <a:cs typeface="Verdana"/>
                        </a:rPr>
                        <a:t>n</a:t>
                      </a:r>
                      <a:r>
                        <a:rPr sz="1800" spc="-10" dirty="0">
                          <a:latin typeface="Verdana"/>
                          <a:cs typeface="Verdana"/>
                        </a:rPr>
                        <a:t>a</a:t>
                      </a:r>
                      <a:r>
                        <a:rPr sz="1800" spc="-15" dirty="0">
                          <a:latin typeface="Verdana"/>
                          <a:cs typeface="Verdana"/>
                        </a:rPr>
                        <a:t>t</a:t>
                      </a:r>
                      <a:r>
                        <a:rPr sz="1800" dirty="0">
                          <a:latin typeface="Verdana"/>
                          <a:cs typeface="Verdana"/>
                        </a:rPr>
                        <a:t>ure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30" dirty="0">
                          <a:latin typeface="Verdana"/>
                          <a:cs typeface="Verdana"/>
                        </a:rPr>
                        <a:t>Anastasia</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0" dirty="0">
                          <a:latin typeface="Verdana"/>
                          <a:cs typeface="Verdana"/>
                        </a:rPr>
                        <a:t>1999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sz="1800" spc="-155" dirty="0">
                          <a:latin typeface="Verdana"/>
                          <a:cs typeface="Verdana"/>
                        </a:rPr>
                        <a:t>2001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bl>
          </a:graphicData>
        </a:graphic>
      </p:graphicFrame>
      <p:graphicFrame>
        <p:nvGraphicFramePr>
          <p:cNvPr id="14" name="object 14"/>
          <p:cNvGraphicFramePr>
            <a:graphicFrameLocks noGrp="1"/>
          </p:cNvGraphicFramePr>
          <p:nvPr/>
        </p:nvGraphicFramePr>
        <p:xfrm>
          <a:off x="803655" y="4179442"/>
          <a:ext cx="8128000" cy="2225011"/>
        </p:xfrm>
        <a:graphic>
          <a:graphicData uri="http://schemas.openxmlformats.org/drawingml/2006/table">
            <a:tbl>
              <a:tblPr firstRow="1" bandRow="1">
                <a:tableStyleId>{2D5ABB26-0587-4C30-8999-92F81FD0307C}</a:tableStyleId>
              </a:tblPr>
              <a:tblGrid>
                <a:gridCol w="1063625">
                  <a:extLst>
                    <a:ext uri="{9D8B030D-6E8A-4147-A177-3AD203B41FA5}">
                      <a16:colId xmlns:a16="http://schemas.microsoft.com/office/drawing/2014/main" val="20000"/>
                    </a:ext>
                  </a:extLst>
                </a:gridCol>
                <a:gridCol w="1116330">
                  <a:extLst>
                    <a:ext uri="{9D8B030D-6E8A-4147-A177-3AD203B41FA5}">
                      <a16:colId xmlns:a16="http://schemas.microsoft.com/office/drawing/2014/main" val="20001"/>
                    </a:ext>
                  </a:extLst>
                </a:gridCol>
                <a:gridCol w="5948045">
                  <a:extLst>
                    <a:ext uri="{9D8B030D-6E8A-4147-A177-3AD203B41FA5}">
                      <a16:colId xmlns:a16="http://schemas.microsoft.com/office/drawing/2014/main" val="20002"/>
                    </a:ext>
                  </a:extLst>
                </a:gridCol>
              </a:tblGrid>
              <a:tr h="370839">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65" dirty="0">
                          <a:solidFill>
                            <a:srgbClr val="FFFFFF"/>
                          </a:solidFill>
                          <a:latin typeface="Tahoma"/>
                          <a:cs typeface="Tahoma"/>
                        </a:rPr>
                        <a:t>Single</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40">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39">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2</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20" dirty="0">
                          <a:latin typeface="Verdana"/>
                          <a:cs typeface="Verdana"/>
                        </a:rPr>
                        <a:t>I</a:t>
                      </a:r>
                      <a:r>
                        <a:rPr sz="1800" spc="-5" dirty="0">
                          <a:latin typeface="Verdana"/>
                          <a:cs typeface="Verdana"/>
                        </a:rPr>
                        <a:t>’</a:t>
                      </a:r>
                      <a:r>
                        <a:rPr sz="1800" dirty="0">
                          <a:latin typeface="Verdana"/>
                          <a:cs typeface="Verdana"/>
                        </a:rPr>
                        <a:t>m</a:t>
                      </a:r>
                      <a:r>
                        <a:rPr sz="1800" spc="-150" dirty="0">
                          <a:latin typeface="Verdana"/>
                          <a:cs typeface="Verdana"/>
                        </a:rPr>
                        <a:t> </a:t>
                      </a:r>
                      <a:r>
                        <a:rPr sz="1800" dirty="0">
                          <a:latin typeface="Verdana"/>
                          <a:cs typeface="Verdana"/>
                        </a:rPr>
                        <a:t>o</a:t>
                      </a:r>
                      <a:r>
                        <a:rPr sz="1800" spc="-5" dirty="0">
                          <a:latin typeface="Verdana"/>
                          <a:cs typeface="Verdana"/>
                        </a:rPr>
                        <a:t>u</a:t>
                      </a:r>
                      <a:r>
                        <a:rPr sz="1800" spc="-15" dirty="0">
                          <a:latin typeface="Verdana"/>
                          <a:cs typeface="Verdana"/>
                        </a:rPr>
                        <a:t>tt</a:t>
                      </a:r>
                      <a:r>
                        <a:rPr sz="1800" dirty="0">
                          <a:latin typeface="Verdana"/>
                          <a:cs typeface="Verdana"/>
                        </a:rPr>
                        <a:t>a</a:t>
                      </a:r>
                      <a:r>
                        <a:rPr sz="1800" spc="-114" dirty="0">
                          <a:latin typeface="Verdana"/>
                          <a:cs typeface="Verdana"/>
                        </a:rPr>
                        <a:t> </a:t>
                      </a:r>
                      <a:r>
                        <a:rPr sz="1800" spc="10" dirty="0">
                          <a:latin typeface="Verdana"/>
                          <a:cs typeface="Verdana"/>
                        </a:rPr>
                        <a:t>l</a:t>
                      </a:r>
                      <a:r>
                        <a:rPr sz="1800" dirty="0">
                          <a:latin typeface="Verdana"/>
                          <a:cs typeface="Verdana"/>
                        </a:rPr>
                        <a:t>o</a:t>
                      </a:r>
                      <a:r>
                        <a:rPr sz="1800" spc="15" dirty="0">
                          <a:latin typeface="Verdana"/>
                          <a:cs typeface="Verdana"/>
                        </a:rPr>
                        <a:t>v</a:t>
                      </a:r>
                      <a:r>
                        <a:rPr sz="1800" dirty="0">
                          <a:latin typeface="Verdana"/>
                          <a:cs typeface="Verdana"/>
                        </a:rPr>
                        <a:t>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14">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3</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Co</a:t>
                      </a:r>
                      <a:r>
                        <a:rPr sz="1800" spc="-35" dirty="0">
                          <a:latin typeface="Verdana"/>
                          <a:cs typeface="Verdana"/>
                        </a:rPr>
                        <a:t>w</a:t>
                      </a:r>
                      <a:r>
                        <a:rPr sz="1800" spc="-5" dirty="0">
                          <a:latin typeface="Verdana"/>
                          <a:cs typeface="Verdana"/>
                        </a:rPr>
                        <a:t>b</a:t>
                      </a:r>
                      <a:r>
                        <a:rPr sz="1800" spc="-10" dirty="0">
                          <a:latin typeface="Verdana"/>
                          <a:cs typeface="Verdana"/>
                        </a:rPr>
                        <a:t>o</a:t>
                      </a:r>
                      <a:r>
                        <a:rPr sz="1800" spc="-5" dirty="0">
                          <a:latin typeface="Verdana"/>
                          <a:cs typeface="Verdana"/>
                        </a:rPr>
                        <a:t>y</a:t>
                      </a:r>
                      <a:r>
                        <a:rPr sz="1800" dirty="0">
                          <a:latin typeface="Verdana"/>
                          <a:cs typeface="Verdana"/>
                        </a:rPr>
                        <a:t>s</a:t>
                      </a:r>
                      <a:r>
                        <a:rPr sz="1800" spc="-105" dirty="0">
                          <a:latin typeface="Verdana"/>
                          <a:cs typeface="Verdana"/>
                        </a:rPr>
                        <a:t> </a:t>
                      </a:r>
                      <a:r>
                        <a:rPr sz="1800" dirty="0">
                          <a:latin typeface="Verdana"/>
                          <a:cs typeface="Verdana"/>
                        </a:rPr>
                        <a:t>&amp;</a:t>
                      </a:r>
                      <a:r>
                        <a:rPr sz="1800" spc="-135" dirty="0">
                          <a:latin typeface="Verdana"/>
                          <a:cs typeface="Verdana"/>
                        </a:rPr>
                        <a:t> </a:t>
                      </a:r>
                      <a:r>
                        <a:rPr sz="1800" dirty="0">
                          <a:latin typeface="Verdana"/>
                          <a:cs typeface="Verdana"/>
                        </a:rPr>
                        <a:t>k</a:t>
                      </a:r>
                      <a:r>
                        <a:rPr sz="1800" spc="15" dirty="0">
                          <a:latin typeface="Verdana"/>
                          <a:cs typeface="Verdana"/>
                        </a:rPr>
                        <a:t>i</a:t>
                      </a:r>
                      <a:r>
                        <a:rPr sz="1800" spc="-5" dirty="0">
                          <a:latin typeface="Verdana"/>
                          <a:cs typeface="Verdana"/>
                        </a:rPr>
                        <a:t>ss</a:t>
                      </a:r>
                      <a:r>
                        <a:rPr sz="1800" spc="-15"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r h="370839">
                <a:tc>
                  <a:txBody>
                    <a:bodyPr/>
                    <a:lstStyle/>
                    <a:p>
                      <a:pPr marL="91440">
                        <a:lnSpc>
                          <a:spcPct val="100000"/>
                        </a:lnSpc>
                        <a:spcBef>
                          <a:spcPts val="334"/>
                        </a:spcBef>
                      </a:pPr>
                      <a:r>
                        <a:rPr sz="1800" spc="-155" dirty="0">
                          <a:latin typeface="Verdana"/>
                          <a:cs typeface="Verdana"/>
                        </a:rPr>
                        <a:t>48</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4"/>
                        </a:spcBef>
                      </a:pPr>
                      <a:r>
                        <a:rPr sz="1800" dirty="0">
                          <a:latin typeface="Verdana"/>
                          <a:cs typeface="Verdana"/>
                        </a:rPr>
                        <a:t>1</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4"/>
                        </a:spcBef>
                      </a:pPr>
                      <a:r>
                        <a:rPr sz="1800" spc="-5" dirty="0">
                          <a:latin typeface="Verdana"/>
                          <a:cs typeface="Verdana"/>
                        </a:rPr>
                        <a:t>Sh</a:t>
                      </a:r>
                      <a:r>
                        <a:rPr sz="1800" spc="15" dirty="0">
                          <a:latin typeface="Verdana"/>
                          <a:cs typeface="Verdana"/>
                        </a:rPr>
                        <a:t>i</a:t>
                      </a:r>
                      <a:r>
                        <a:rPr sz="1800" spc="-10" dirty="0">
                          <a:latin typeface="Verdana"/>
                          <a:cs typeface="Verdana"/>
                        </a:rPr>
                        <a:t>n</a:t>
                      </a:r>
                      <a:r>
                        <a:rPr sz="1800" dirty="0">
                          <a:latin typeface="Verdana"/>
                          <a:cs typeface="Verdana"/>
                        </a:rPr>
                        <a:t>e</a:t>
                      </a:r>
                      <a:r>
                        <a:rPr sz="1800" spc="-140" dirty="0">
                          <a:latin typeface="Verdana"/>
                          <a:cs typeface="Verdana"/>
                        </a:rPr>
                        <a:t> </a:t>
                      </a:r>
                      <a:r>
                        <a:rPr sz="1800" dirty="0">
                          <a:latin typeface="Verdana"/>
                          <a:cs typeface="Verdana"/>
                        </a:rPr>
                        <a:t>on</a:t>
                      </a:r>
                      <a:r>
                        <a:rPr sz="1800" spc="-13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25" dirty="0">
                          <a:latin typeface="Verdana"/>
                          <a:cs typeface="Verdana"/>
                        </a:rPr>
                        <a:t> </a:t>
                      </a:r>
                      <a:r>
                        <a:rPr sz="1800" dirty="0">
                          <a:latin typeface="Verdana"/>
                          <a:cs typeface="Verdana"/>
                        </a:rPr>
                        <a:t>cr</a:t>
                      </a:r>
                      <a:r>
                        <a:rPr sz="1800" spc="-10" dirty="0">
                          <a:latin typeface="Verdana"/>
                          <a:cs typeface="Verdana"/>
                        </a:rPr>
                        <a:t>a</a:t>
                      </a:r>
                      <a:r>
                        <a:rPr sz="1800" dirty="0">
                          <a:latin typeface="Verdana"/>
                          <a:cs typeface="Verdana"/>
                        </a:rPr>
                        <a:t>zy</a:t>
                      </a:r>
                      <a:r>
                        <a:rPr sz="1800" spc="-145" dirty="0">
                          <a:latin typeface="Verdana"/>
                          <a:cs typeface="Verdana"/>
                        </a:rPr>
                        <a:t> </a:t>
                      </a:r>
                      <a:r>
                        <a:rPr sz="1800" spc="-5" dirty="0">
                          <a:latin typeface="Verdana"/>
                          <a:cs typeface="Verdana"/>
                        </a:rPr>
                        <a:t>d</a:t>
                      </a:r>
                      <a:r>
                        <a:rPr sz="1800" spc="25" dirty="0">
                          <a:latin typeface="Verdana"/>
                          <a:cs typeface="Verdana"/>
                        </a:rPr>
                        <a:t>i</a:t>
                      </a:r>
                      <a:r>
                        <a:rPr sz="1800" spc="-10" dirty="0">
                          <a:latin typeface="Verdana"/>
                          <a:cs typeface="Verdana"/>
                        </a:rPr>
                        <a:t>a</a:t>
                      </a:r>
                      <a:r>
                        <a:rPr sz="1800" dirty="0">
                          <a:latin typeface="Verdana"/>
                          <a:cs typeface="Verdana"/>
                        </a:rPr>
                        <a:t>mo</a:t>
                      </a:r>
                      <a:r>
                        <a:rPr sz="1800" spc="-10" dirty="0">
                          <a:latin typeface="Verdana"/>
                          <a:cs typeface="Verdana"/>
                        </a:rPr>
                        <a:t>n</a:t>
                      </a:r>
                      <a:r>
                        <a:rPr sz="1800" dirty="0">
                          <a:latin typeface="Verdana"/>
                          <a:cs typeface="Verdana"/>
                        </a:rPr>
                        <a:t>d</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4"/>
                  </a:ext>
                </a:extLst>
              </a:tr>
              <a:tr h="370840">
                <a:tc>
                  <a:txBody>
                    <a:bodyPr/>
                    <a:lstStyle/>
                    <a:p>
                      <a:pPr marL="91440">
                        <a:lnSpc>
                          <a:spcPct val="100000"/>
                        </a:lnSpc>
                        <a:spcBef>
                          <a:spcPts val="335"/>
                        </a:spcBef>
                      </a:pPr>
                      <a:r>
                        <a:rPr sz="1800" spc="-155" dirty="0">
                          <a:latin typeface="Verdana"/>
                          <a:cs typeface="Verdana"/>
                        </a:rPr>
                        <a:t>49</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5"/>
                        </a:spcBef>
                      </a:pPr>
                      <a:r>
                        <a:rPr sz="1800" dirty="0">
                          <a:latin typeface="Verdana"/>
                          <a:cs typeface="Verdana"/>
                        </a:rPr>
                        <a:t>1</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5"/>
                        </a:spcBef>
                      </a:pPr>
                      <a:r>
                        <a:rPr sz="1800" dirty="0">
                          <a:latin typeface="Verdana"/>
                          <a:cs typeface="Verdana"/>
                        </a:rPr>
                        <a:t>Pa</a:t>
                      </a:r>
                      <a:r>
                        <a:rPr sz="1800" spc="20" dirty="0">
                          <a:latin typeface="Verdana"/>
                          <a:cs typeface="Verdana"/>
                        </a:rPr>
                        <a:t>i</a:t>
                      </a:r>
                      <a:r>
                        <a:rPr sz="1800" dirty="0">
                          <a:latin typeface="Verdana"/>
                          <a:cs typeface="Verdana"/>
                        </a:rPr>
                        <a:t>d</a:t>
                      </a:r>
                      <a:r>
                        <a:rPr sz="1800" spc="-155" dirty="0">
                          <a:latin typeface="Verdana"/>
                          <a:cs typeface="Verdana"/>
                        </a:rPr>
                        <a:t> </a:t>
                      </a:r>
                      <a:r>
                        <a:rPr sz="1800" dirty="0">
                          <a:latin typeface="Verdana"/>
                          <a:cs typeface="Verdana"/>
                        </a:rPr>
                        <a:t>my</a:t>
                      </a:r>
                      <a:r>
                        <a:rPr sz="1800" spc="-145" dirty="0">
                          <a:latin typeface="Verdana"/>
                          <a:cs typeface="Verdana"/>
                        </a:rPr>
                        <a:t> </a:t>
                      </a:r>
                      <a:r>
                        <a:rPr sz="1800" spc="-5" dirty="0">
                          <a:latin typeface="Verdana"/>
                          <a:cs typeface="Verdana"/>
                        </a:rPr>
                        <a:t>du</a:t>
                      </a:r>
                      <a:r>
                        <a:rPr sz="1800" spc="-10" dirty="0">
                          <a:latin typeface="Verdana"/>
                          <a:cs typeface="Verdana"/>
                        </a:rPr>
                        <a:t>e</a:t>
                      </a:r>
                      <a:r>
                        <a:rPr sz="1800" dirty="0">
                          <a:latin typeface="Verdana"/>
                          <a:cs typeface="Verdana"/>
                        </a:rPr>
                        <a:t>s</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2195195"/>
            <a:chOff x="-4762" y="0"/>
            <a:chExt cx="12201525" cy="2195195"/>
          </a:xfrm>
        </p:grpSpPr>
        <p:pic>
          <p:nvPicPr>
            <p:cNvPr id="3" name="object 3"/>
            <p:cNvPicPr/>
            <p:nvPr/>
          </p:nvPicPr>
          <p:blipFill>
            <a:blip r:embed="rId2" cstate="print"/>
            <a:stretch>
              <a:fillRect/>
            </a:stretch>
          </p:blipFill>
          <p:spPr>
            <a:xfrm>
              <a:off x="0" y="0"/>
              <a:ext cx="12192000" cy="2185416"/>
            </a:xfrm>
            <a:prstGeom prst="rect">
              <a:avLst/>
            </a:prstGeom>
          </p:spPr>
        </p:pic>
        <p:sp>
          <p:nvSpPr>
            <p:cNvPr id="4" name="object 4"/>
            <p:cNvSpPr/>
            <p:nvPr/>
          </p:nvSpPr>
          <p:spPr>
            <a:xfrm>
              <a:off x="0" y="0"/>
              <a:ext cx="12192000" cy="2185670"/>
            </a:xfrm>
            <a:custGeom>
              <a:avLst/>
              <a:gdLst/>
              <a:ahLst/>
              <a:cxnLst/>
              <a:rect l="l" t="t" r="r" b="b"/>
              <a:pathLst>
                <a:path w="12192000" h="2185670">
                  <a:moveTo>
                    <a:pt x="12192000" y="0"/>
                  </a:moveTo>
                  <a:lnTo>
                    <a:pt x="0" y="0"/>
                  </a:lnTo>
                  <a:lnTo>
                    <a:pt x="0" y="1887092"/>
                  </a:lnTo>
                  <a:lnTo>
                    <a:pt x="1996058" y="1887092"/>
                  </a:lnTo>
                  <a:lnTo>
                    <a:pt x="2377059" y="2172716"/>
                  </a:lnTo>
                  <a:lnTo>
                    <a:pt x="2385441" y="2175891"/>
                  </a:lnTo>
                  <a:lnTo>
                    <a:pt x="2398141" y="2180716"/>
                  </a:lnTo>
                  <a:lnTo>
                    <a:pt x="2410841" y="2185416"/>
                  </a:lnTo>
                  <a:lnTo>
                    <a:pt x="2421509" y="2185416"/>
                  </a:lnTo>
                  <a:lnTo>
                    <a:pt x="2434209" y="2185416"/>
                  </a:lnTo>
                  <a:lnTo>
                    <a:pt x="2444750" y="2180716"/>
                  </a:lnTo>
                  <a:lnTo>
                    <a:pt x="2457450" y="2175891"/>
                  </a:lnTo>
                  <a:lnTo>
                    <a:pt x="2465959" y="2172716"/>
                  </a:lnTo>
                  <a:lnTo>
                    <a:pt x="2846959" y="1887092"/>
                  </a:lnTo>
                  <a:lnTo>
                    <a:pt x="12192000" y="1887092"/>
                  </a:lnTo>
                  <a:lnTo>
                    <a:pt x="12192000" y="0"/>
                  </a:lnTo>
                  <a:close/>
                </a:path>
              </a:pathLst>
            </a:custGeom>
            <a:ln w="9525">
              <a:solidFill>
                <a:srgbClr val="E84B21"/>
              </a:solidFill>
            </a:ln>
          </p:spPr>
          <p:txBody>
            <a:bodyPr wrap="square" lIns="0" tIns="0" rIns="0" bIns="0" rtlCol="0"/>
            <a:lstStyle/>
            <a:p>
              <a:endParaRPr/>
            </a:p>
          </p:txBody>
        </p:sp>
        <p:pic>
          <p:nvPicPr>
            <p:cNvPr id="5" name="object 5"/>
            <p:cNvPicPr/>
            <p:nvPr/>
          </p:nvPicPr>
          <p:blipFill>
            <a:blip r:embed="rId3" cstate="print"/>
            <a:stretch>
              <a:fillRect/>
            </a:stretch>
          </p:blipFill>
          <p:spPr>
            <a:xfrm>
              <a:off x="542544" y="554748"/>
              <a:ext cx="1613916" cy="1168895"/>
            </a:xfrm>
            <a:prstGeom prst="rect">
              <a:avLst/>
            </a:prstGeom>
          </p:spPr>
        </p:pic>
      </p:grpSp>
      <p:sp>
        <p:nvSpPr>
          <p:cNvPr id="6" name="object 6"/>
          <p:cNvSpPr txBox="1"/>
          <p:nvPr/>
        </p:nvSpPr>
        <p:spPr>
          <a:xfrm>
            <a:off x="888898" y="740791"/>
            <a:ext cx="926465" cy="635000"/>
          </a:xfrm>
          <a:prstGeom prst="rect">
            <a:avLst/>
          </a:prstGeom>
        </p:spPr>
        <p:txBody>
          <a:bodyPr vert="horz" wrap="square" lIns="0" tIns="12065" rIns="0" bIns="0" rtlCol="0">
            <a:spAutoFit/>
          </a:bodyPr>
          <a:lstStyle/>
          <a:p>
            <a:pPr marL="12700">
              <a:lnSpc>
                <a:spcPct val="100000"/>
              </a:lnSpc>
              <a:spcBef>
                <a:spcPts val="95"/>
              </a:spcBef>
            </a:pPr>
            <a:r>
              <a:rPr sz="4000" b="1" spc="-295" dirty="0">
                <a:solidFill>
                  <a:srgbClr val="FDFDFD"/>
                </a:solidFill>
                <a:latin typeface="Tahoma"/>
                <a:cs typeface="Tahoma"/>
              </a:rPr>
              <a:t>3NF</a:t>
            </a:r>
            <a:endParaRPr sz="4000" dirty="0">
              <a:latin typeface="Tahoma"/>
              <a:cs typeface="Tahoma"/>
            </a:endParaRPr>
          </a:p>
        </p:txBody>
      </p:sp>
      <p:graphicFrame>
        <p:nvGraphicFramePr>
          <p:cNvPr id="7" name="object 7"/>
          <p:cNvGraphicFramePr>
            <a:graphicFrameLocks noGrp="1"/>
          </p:cNvGraphicFramePr>
          <p:nvPr/>
        </p:nvGraphicFramePr>
        <p:xfrm>
          <a:off x="812800" y="2373248"/>
          <a:ext cx="5880734" cy="1483357"/>
        </p:xfrm>
        <a:graphic>
          <a:graphicData uri="http://schemas.openxmlformats.org/drawingml/2006/table">
            <a:tbl>
              <a:tblPr firstRow="1" bandRow="1">
                <a:tableStyleId>{2D5ABB26-0587-4C30-8999-92F81FD0307C}</a:tableStyleId>
              </a:tblPr>
              <a:tblGrid>
                <a:gridCol w="746125">
                  <a:extLst>
                    <a:ext uri="{9D8B030D-6E8A-4147-A177-3AD203B41FA5}">
                      <a16:colId xmlns:a16="http://schemas.microsoft.com/office/drawing/2014/main" val="20000"/>
                    </a:ext>
                  </a:extLst>
                </a:gridCol>
                <a:gridCol w="2967990">
                  <a:extLst>
                    <a:ext uri="{9D8B030D-6E8A-4147-A177-3AD203B41FA5}">
                      <a16:colId xmlns:a16="http://schemas.microsoft.com/office/drawing/2014/main" val="20001"/>
                    </a:ext>
                  </a:extLst>
                </a:gridCol>
                <a:gridCol w="1279525">
                  <a:extLst>
                    <a:ext uri="{9D8B030D-6E8A-4147-A177-3AD203B41FA5}">
                      <a16:colId xmlns:a16="http://schemas.microsoft.com/office/drawing/2014/main" val="20002"/>
                    </a:ext>
                  </a:extLst>
                </a:gridCol>
                <a:gridCol w="887094">
                  <a:extLst>
                    <a:ext uri="{9D8B030D-6E8A-4147-A177-3AD203B41FA5}">
                      <a16:colId xmlns:a16="http://schemas.microsoft.com/office/drawing/2014/main" val="20003"/>
                    </a:ext>
                  </a:extLst>
                </a:gridCol>
              </a:tblGrid>
              <a:tr h="370839">
                <a:tc>
                  <a:txBody>
                    <a:bodyPr/>
                    <a:lstStyle/>
                    <a:p>
                      <a:pPr marL="91440">
                        <a:lnSpc>
                          <a:spcPct val="100000"/>
                        </a:lnSpc>
                        <a:spcBef>
                          <a:spcPts val="330"/>
                        </a:spcBef>
                      </a:pPr>
                      <a:r>
                        <a:rPr sz="1800" b="1" spc="45" dirty="0">
                          <a:solidFill>
                            <a:srgbClr val="FFFFFF"/>
                          </a:solidFill>
                          <a:latin typeface="Tahoma"/>
                          <a:cs typeface="Tahoma"/>
                        </a:rPr>
                        <a:t>CD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40" dirty="0">
                          <a:solidFill>
                            <a:srgbClr val="FFFFFF"/>
                          </a:solidFill>
                          <a:latin typeface="Tahoma"/>
                          <a:cs typeface="Tahoma"/>
                        </a:rPr>
                        <a:t>Titel</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130" dirty="0">
                          <a:solidFill>
                            <a:srgbClr val="FFFFFF"/>
                          </a:solidFill>
                          <a:latin typeface="Tahoma"/>
                          <a:cs typeface="Tahoma"/>
                        </a:rPr>
                        <a:t>ArtiestID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30"/>
                        </a:spcBef>
                      </a:pPr>
                      <a:r>
                        <a:rPr sz="1800" b="1" spc="-10" dirty="0">
                          <a:solidFill>
                            <a:srgbClr val="FFFFFF"/>
                          </a:solidFill>
                          <a:latin typeface="Tahoma"/>
                          <a:cs typeface="Tahoma"/>
                        </a:rPr>
                        <a:t>Jaar</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39">
                <a:tc>
                  <a:txBody>
                    <a:bodyPr/>
                    <a:lstStyle/>
                    <a:p>
                      <a:pPr marL="91440">
                        <a:lnSpc>
                          <a:spcPct val="100000"/>
                        </a:lnSpc>
                        <a:spcBef>
                          <a:spcPts val="325"/>
                        </a:spcBef>
                      </a:pPr>
                      <a:r>
                        <a:rPr sz="1800" spc="-155" dirty="0">
                          <a:latin typeface="Verdana"/>
                          <a:cs typeface="Verdana"/>
                        </a:rPr>
                        <a:t>47</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25"/>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25"/>
                        </a:spcBef>
                      </a:pPr>
                      <a:r>
                        <a:rPr sz="1800" spc="-155" dirty="0">
                          <a:latin typeface="Verdana"/>
                          <a:cs typeface="Verdana"/>
                        </a:rPr>
                        <a:t>21</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25"/>
                        </a:spcBef>
                      </a:pPr>
                      <a:r>
                        <a:rPr sz="1800" spc="-155" dirty="0">
                          <a:latin typeface="Verdana"/>
                          <a:cs typeface="Verdana"/>
                        </a:rPr>
                        <a:t>2000</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40">
                <a:tc>
                  <a:txBody>
                    <a:bodyPr/>
                    <a:lstStyle/>
                    <a:p>
                      <a:pPr marL="91440">
                        <a:lnSpc>
                          <a:spcPct val="100000"/>
                        </a:lnSpc>
                        <a:spcBef>
                          <a:spcPts val="330"/>
                        </a:spcBef>
                      </a:pPr>
                      <a:r>
                        <a:rPr sz="1800" spc="-155" dirty="0">
                          <a:latin typeface="Verdana"/>
                          <a:cs typeface="Verdana"/>
                        </a:rPr>
                        <a:t>48</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50" dirty="0">
                          <a:latin typeface="Verdana"/>
                          <a:cs typeface="Verdana"/>
                        </a:rPr>
                        <a:t>W</a:t>
                      </a:r>
                      <a:r>
                        <a:rPr sz="1800" spc="20" dirty="0">
                          <a:latin typeface="Verdana"/>
                          <a:cs typeface="Verdana"/>
                        </a:rPr>
                        <a:t>i</a:t>
                      </a:r>
                      <a:r>
                        <a:rPr sz="1800" spc="-5" dirty="0">
                          <a:latin typeface="Verdana"/>
                          <a:cs typeface="Verdana"/>
                        </a:rPr>
                        <a:t>s</a:t>
                      </a:r>
                      <a:r>
                        <a:rPr sz="1800" dirty="0">
                          <a:latin typeface="Verdana"/>
                          <a:cs typeface="Verdana"/>
                        </a:rPr>
                        <a:t>h</a:t>
                      </a:r>
                      <a:r>
                        <a:rPr sz="1800" spc="-10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35" dirty="0">
                          <a:latin typeface="Verdana"/>
                          <a:cs typeface="Verdana"/>
                        </a:rPr>
                        <a:t> </a:t>
                      </a:r>
                      <a:r>
                        <a:rPr sz="1800" spc="-30" dirty="0">
                          <a:latin typeface="Verdana"/>
                          <a:cs typeface="Verdana"/>
                        </a:rPr>
                        <a:t>w</a:t>
                      </a:r>
                      <a:r>
                        <a:rPr sz="1800" spc="-10" dirty="0">
                          <a:latin typeface="Verdana"/>
                          <a:cs typeface="Verdana"/>
                        </a:rPr>
                        <a:t>e</a:t>
                      </a:r>
                      <a:r>
                        <a:rPr sz="1800" dirty="0">
                          <a:latin typeface="Verdana"/>
                          <a:cs typeface="Verdana"/>
                        </a:rPr>
                        <a:t>re</a:t>
                      </a:r>
                      <a:r>
                        <a:rPr sz="1800" spc="-90" dirty="0">
                          <a:latin typeface="Verdana"/>
                          <a:cs typeface="Verdana"/>
                        </a:rPr>
                        <a:t> </a:t>
                      </a:r>
                      <a:r>
                        <a:rPr sz="1800" spc="-10" dirty="0">
                          <a:latin typeface="Verdana"/>
                          <a:cs typeface="Verdana"/>
                        </a:rPr>
                        <a:t>he</a:t>
                      </a:r>
                      <a:r>
                        <a:rPr sz="1800" dirty="0">
                          <a:latin typeface="Verdana"/>
                          <a:cs typeface="Verdana"/>
                        </a:rPr>
                        <a:t>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155" dirty="0">
                          <a:latin typeface="Verdana"/>
                          <a:cs typeface="Verdana"/>
                        </a:rPr>
                        <a:t>22</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1975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39">
                <a:tc>
                  <a:txBody>
                    <a:bodyPr/>
                    <a:lstStyle/>
                    <a:p>
                      <a:pPr marL="91440">
                        <a:lnSpc>
                          <a:spcPct val="100000"/>
                        </a:lnSpc>
                        <a:spcBef>
                          <a:spcPts val="330"/>
                        </a:spcBef>
                      </a:pPr>
                      <a:r>
                        <a:rPr sz="1800" spc="-155" dirty="0">
                          <a:latin typeface="Verdana"/>
                          <a:cs typeface="Verdana"/>
                        </a:rPr>
                        <a:t>49</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Fre</a:t>
                      </a:r>
                      <a:r>
                        <a:rPr sz="1800" spc="-15" dirty="0">
                          <a:latin typeface="Verdana"/>
                          <a:cs typeface="Verdana"/>
                        </a:rPr>
                        <a:t>a</a:t>
                      </a:r>
                      <a:r>
                        <a:rPr sz="1800" dirty="0">
                          <a:latin typeface="Verdana"/>
                          <a:cs typeface="Verdana"/>
                        </a:rPr>
                        <a:t>k</a:t>
                      </a:r>
                      <a:r>
                        <a:rPr sz="1800" spc="-135" dirty="0">
                          <a:latin typeface="Verdana"/>
                          <a:cs typeface="Verdana"/>
                        </a:rPr>
                        <a:t> </a:t>
                      </a:r>
                      <a:r>
                        <a:rPr sz="1800" dirty="0">
                          <a:latin typeface="Verdana"/>
                          <a:cs typeface="Verdana"/>
                        </a:rPr>
                        <a:t>of</a:t>
                      </a:r>
                      <a:r>
                        <a:rPr sz="1800" spc="-135" dirty="0">
                          <a:latin typeface="Verdana"/>
                          <a:cs typeface="Verdana"/>
                        </a:rPr>
                        <a:t> </a:t>
                      </a:r>
                      <a:r>
                        <a:rPr sz="1800" dirty="0">
                          <a:latin typeface="Verdana"/>
                          <a:cs typeface="Verdana"/>
                        </a:rPr>
                        <a:t>n</a:t>
                      </a:r>
                      <a:r>
                        <a:rPr sz="1800" spc="-10" dirty="0">
                          <a:latin typeface="Verdana"/>
                          <a:cs typeface="Verdana"/>
                        </a:rPr>
                        <a:t>a</a:t>
                      </a:r>
                      <a:r>
                        <a:rPr sz="1800" spc="-15" dirty="0">
                          <a:latin typeface="Verdana"/>
                          <a:cs typeface="Verdana"/>
                        </a:rPr>
                        <a:t>t</a:t>
                      </a:r>
                      <a:r>
                        <a:rPr sz="1800" dirty="0">
                          <a:latin typeface="Verdana"/>
                          <a:cs typeface="Verdana"/>
                        </a:rPr>
                        <a:t>ure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spc="-155" dirty="0">
                          <a:latin typeface="Verdana"/>
                          <a:cs typeface="Verdana"/>
                        </a:rPr>
                        <a:t>21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30"/>
                        </a:spcBef>
                      </a:pPr>
                      <a:r>
                        <a:rPr sz="1800" spc="-155" dirty="0">
                          <a:latin typeface="Verdana"/>
                          <a:cs typeface="Verdana"/>
                        </a:rPr>
                        <a:t>2001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bl>
          </a:graphicData>
        </a:graphic>
      </p:graphicFrame>
      <p:graphicFrame>
        <p:nvGraphicFramePr>
          <p:cNvPr id="8" name="object 8"/>
          <p:cNvGraphicFramePr>
            <a:graphicFrameLocks noGrp="1"/>
          </p:cNvGraphicFramePr>
          <p:nvPr/>
        </p:nvGraphicFramePr>
        <p:xfrm>
          <a:off x="803655" y="4179442"/>
          <a:ext cx="8128000" cy="2225011"/>
        </p:xfrm>
        <a:graphic>
          <a:graphicData uri="http://schemas.openxmlformats.org/drawingml/2006/table">
            <a:tbl>
              <a:tblPr firstRow="1" bandRow="1">
                <a:tableStyleId>{2D5ABB26-0587-4C30-8999-92F81FD0307C}</a:tableStyleId>
              </a:tblPr>
              <a:tblGrid>
                <a:gridCol w="1063625">
                  <a:extLst>
                    <a:ext uri="{9D8B030D-6E8A-4147-A177-3AD203B41FA5}">
                      <a16:colId xmlns:a16="http://schemas.microsoft.com/office/drawing/2014/main" val="20000"/>
                    </a:ext>
                  </a:extLst>
                </a:gridCol>
                <a:gridCol w="1116330">
                  <a:extLst>
                    <a:ext uri="{9D8B030D-6E8A-4147-A177-3AD203B41FA5}">
                      <a16:colId xmlns:a16="http://schemas.microsoft.com/office/drawing/2014/main" val="20001"/>
                    </a:ext>
                  </a:extLst>
                </a:gridCol>
                <a:gridCol w="5948045">
                  <a:extLst>
                    <a:ext uri="{9D8B030D-6E8A-4147-A177-3AD203B41FA5}">
                      <a16:colId xmlns:a16="http://schemas.microsoft.com/office/drawing/2014/main" val="20002"/>
                    </a:ext>
                  </a:extLst>
                </a:gridCol>
              </a:tblGrid>
              <a:tr h="370839">
                <a:tc>
                  <a:txBody>
                    <a:bodyPr/>
                    <a:lstStyle/>
                    <a:p>
                      <a:pPr marL="91440">
                        <a:lnSpc>
                          <a:spcPct val="100000"/>
                        </a:lnSpc>
                        <a:spcBef>
                          <a:spcPts val="330"/>
                        </a:spcBef>
                      </a:pPr>
                      <a:r>
                        <a:rPr sz="1800" b="1" spc="-95" dirty="0">
                          <a:solidFill>
                            <a:srgbClr val="FFFFFF"/>
                          </a:solidFill>
                          <a:latin typeface="Tahoma"/>
                          <a:cs typeface="Tahoma"/>
                        </a:rPr>
                        <a:t>CDID</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60" dirty="0">
                          <a:solidFill>
                            <a:srgbClr val="FFFFFF"/>
                          </a:solidFill>
                          <a:latin typeface="Tahoma"/>
                          <a:cs typeface="Tahoma"/>
                        </a:rPr>
                        <a:t>Track</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1440">
                        <a:lnSpc>
                          <a:spcPct val="100000"/>
                        </a:lnSpc>
                        <a:spcBef>
                          <a:spcPts val="330"/>
                        </a:spcBef>
                      </a:pPr>
                      <a:r>
                        <a:rPr sz="1800" b="1" spc="-65" dirty="0">
                          <a:solidFill>
                            <a:srgbClr val="FFFFFF"/>
                          </a:solidFill>
                          <a:latin typeface="Tahoma"/>
                          <a:cs typeface="Tahoma"/>
                        </a:rPr>
                        <a:t>Single</a:t>
                      </a:r>
                      <a:endParaRPr sz="1800">
                        <a:latin typeface="Tahoma"/>
                        <a:cs typeface="Tahom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40">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1</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Not</a:t>
                      </a:r>
                      <a:r>
                        <a:rPr sz="1800" spc="-135" dirty="0">
                          <a:latin typeface="Verdana"/>
                          <a:cs typeface="Verdana"/>
                        </a:rPr>
                        <a:t> </a:t>
                      </a:r>
                      <a:r>
                        <a:rPr sz="1800" spc="-15" dirty="0">
                          <a:latin typeface="Verdana"/>
                          <a:cs typeface="Verdana"/>
                        </a:rPr>
                        <a:t>t</a:t>
                      </a:r>
                      <a:r>
                        <a:rPr sz="1800" spc="-10" dirty="0">
                          <a:latin typeface="Verdana"/>
                          <a:cs typeface="Verdana"/>
                        </a:rPr>
                        <a:t>ha</a:t>
                      </a:r>
                      <a:r>
                        <a:rPr sz="1800" dirty="0">
                          <a:latin typeface="Verdana"/>
                          <a:cs typeface="Verdana"/>
                        </a:rPr>
                        <a:t>t</a:t>
                      </a:r>
                      <a:r>
                        <a:rPr sz="1800" spc="-110" dirty="0">
                          <a:latin typeface="Verdana"/>
                          <a:cs typeface="Verdana"/>
                        </a:rPr>
                        <a:t> </a:t>
                      </a:r>
                      <a:r>
                        <a:rPr sz="1800" dirty="0">
                          <a:latin typeface="Verdana"/>
                          <a:cs typeface="Verdana"/>
                        </a:rPr>
                        <a:t>k</a:t>
                      </a:r>
                      <a:r>
                        <a:rPr sz="1800" spc="15" dirty="0">
                          <a:latin typeface="Verdana"/>
                          <a:cs typeface="Verdana"/>
                        </a:rPr>
                        <a:t>i</a:t>
                      </a:r>
                      <a:r>
                        <a:rPr sz="1800" spc="-10" dirty="0">
                          <a:latin typeface="Verdana"/>
                          <a:cs typeface="Verdana"/>
                        </a:rPr>
                        <a:t>n</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39">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dirty="0">
                          <a:latin typeface="Verdana"/>
                          <a:cs typeface="Verdana"/>
                        </a:rPr>
                        <a:t>2</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0"/>
                        </a:spcBef>
                      </a:pPr>
                      <a:r>
                        <a:rPr sz="1800" spc="20" dirty="0">
                          <a:latin typeface="Verdana"/>
                          <a:cs typeface="Verdana"/>
                        </a:rPr>
                        <a:t>I</a:t>
                      </a:r>
                      <a:r>
                        <a:rPr sz="1800" spc="-5" dirty="0">
                          <a:latin typeface="Verdana"/>
                          <a:cs typeface="Verdana"/>
                        </a:rPr>
                        <a:t>’</a:t>
                      </a:r>
                      <a:r>
                        <a:rPr sz="1800" dirty="0">
                          <a:latin typeface="Verdana"/>
                          <a:cs typeface="Verdana"/>
                        </a:rPr>
                        <a:t>m</a:t>
                      </a:r>
                      <a:r>
                        <a:rPr sz="1800" spc="-150" dirty="0">
                          <a:latin typeface="Verdana"/>
                          <a:cs typeface="Verdana"/>
                        </a:rPr>
                        <a:t> </a:t>
                      </a:r>
                      <a:r>
                        <a:rPr sz="1800" dirty="0">
                          <a:latin typeface="Verdana"/>
                          <a:cs typeface="Verdana"/>
                        </a:rPr>
                        <a:t>o</a:t>
                      </a:r>
                      <a:r>
                        <a:rPr sz="1800" spc="-5" dirty="0">
                          <a:latin typeface="Verdana"/>
                          <a:cs typeface="Verdana"/>
                        </a:rPr>
                        <a:t>u</a:t>
                      </a:r>
                      <a:r>
                        <a:rPr sz="1800" spc="-15" dirty="0">
                          <a:latin typeface="Verdana"/>
                          <a:cs typeface="Verdana"/>
                        </a:rPr>
                        <a:t>tt</a:t>
                      </a:r>
                      <a:r>
                        <a:rPr sz="1800" dirty="0">
                          <a:latin typeface="Verdana"/>
                          <a:cs typeface="Verdana"/>
                        </a:rPr>
                        <a:t>a</a:t>
                      </a:r>
                      <a:r>
                        <a:rPr sz="1800" spc="-114" dirty="0">
                          <a:latin typeface="Verdana"/>
                          <a:cs typeface="Verdana"/>
                        </a:rPr>
                        <a:t> </a:t>
                      </a:r>
                      <a:r>
                        <a:rPr sz="1800" spc="10" dirty="0">
                          <a:latin typeface="Verdana"/>
                          <a:cs typeface="Verdana"/>
                        </a:rPr>
                        <a:t>l</a:t>
                      </a:r>
                      <a:r>
                        <a:rPr sz="1800" dirty="0">
                          <a:latin typeface="Verdana"/>
                          <a:cs typeface="Verdana"/>
                        </a:rPr>
                        <a:t>o</a:t>
                      </a:r>
                      <a:r>
                        <a:rPr sz="1800" spc="15" dirty="0">
                          <a:latin typeface="Verdana"/>
                          <a:cs typeface="Verdana"/>
                        </a:rPr>
                        <a:t>v</a:t>
                      </a:r>
                      <a:r>
                        <a:rPr sz="1800" dirty="0">
                          <a:latin typeface="Verdana"/>
                          <a:cs typeface="Verdana"/>
                        </a:rPr>
                        <a:t>e</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r h="370814">
                <a:tc>
                  <a:txBody>
                    <a:bodyPr/>
                    <a:lstStyle/>
                    <a:p>
                      <a:pPr marL="91440">
                        <a:lnSpc>
                          <a:spcPct val="100000"/>
                        </a:lnSpc>
                        <a:spcBef>
                          <a:spcPts val="330"/>
                        </a:spcBef>
                      </a:pPr>
                      <a:r>
                        <a:rPr sz="1800" spc="-155" dirty="0">
                          <a:latin typeface="Verdana"/>
                          <a:cs typeface="Verdana"/>
                        </a:rPr>
                        <a:t>47</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3</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0"/>
                        </a:spcBef>
                      </a:pPr>
                      <a:r>
                        <a:rPr sz="1800" dirty="0">
                          <a:latin typeface="Verdana"/>
                          <a:cs typeface="Verdana"/>
                        </a:rPr>
                        <a:t>Co</a:t>
                      </a:r>
                      <a:r>
                        <a:rPr sz="1800" spc="-35" dirty="0">
                          <a:latin typeface="Verdana"/>
                          <a:cs typeface="Verdana"/>
                        </a:rPr>
                        <a:t>w</a:t>
                      </a:r>
                      <a:r>
                        <a:rPr sz="1800" spc="-5" dirty="0">
                          <a:latin typeface="Verdana"/>
                          <a:cs typeface="Verdana"/>
                        </a:rPr>
                        <a:t>b</a:t>
                      </a:r>
                      <a:r>
                        <a:rPr sz="1800" spc="-10" dirty="0">
                          <a:latin typeface="Verdana"/>
                          <a:cs typeface="Verdana"/>
                        </a:rPr>
                        <a:t>o</a:t>
                      </a:r>
                      <a:r>
                        <a:rPr sz="1800" spc="-5" dirty="0">
                          <a:latin typeface="Verdana"/>
                          <a:cs typeface="Verdana"/>
                        </a:rPr>
                        <a:t>y</a:t>
                      </a:r>
                      <a:r>
                        <a:rPr sz="1800" dirty="0">
                          <a:latin typeface="Verdana"/>
                          <a:cs typeface="Verdana"/>
                        </a:rPr>
                        <a:t>s</a:t>
                      </a:r>
                      <a:r>
                        <a:rPr sz="1800" spc="-105" dirty="0">
                          <a:latin typeface="Verdana"/>
                          <a:cs typeface="Verdana"/>
                        </a:rPr>
                        <a:t> </a:t>
                      </a:r>
                      <a:r>
                        <a:rPr sz="1800" dirty="0">
                          <a:latin typeface="Verdana"/>
                          <a:cs typeface="Verdana"/>
                        </a:rPr>
                        <a:t>&amp;</a:t>
                      </a:r>
                      <a:r>
                        <a:rPr sz="1800" spc="-135" dirty="0">
                          <a:latin typeface="Verdana"/>
                          <a:cs typeface="Verdana"/>
                        </a:rPr>
                        <a:t> </a:t>
                      </a:r>
                      <a:r>
                        <a:rPr sz="1800" dirty="0">
                          <a:latin typeface="Verdana"/>
                          <a:cs typeface="Verdana"/>
                        </a:rPr>
                        <a:t>k</a:t>
                      </a:r>
                      <a:r>
                        <a:rPr sz="1800" spc="15" dirty="0">
                          <a:latin typeface="Verdana"/>
                          <a:cs typeface="Verdana"/>
                        </a:rPr>
                        <a:t>i</a:t>
                      </a:r>
                      <a:r>
                        <a:rPr sz="1800" spc="-5" dirty="0">
                          <a:latin typeface="Verdana"/>
                          <a:cs typeface="Verdana"/>
                        </a:rPr>
                        <a:t>ss</a:t>
                      </a:r>
                      <a:r>
                        <a:rPr sz="1800" spc="-15" dirty="0">
                          <a:latin typeface="Verdana"/>
                          <a:cs typeface="Verdana"/>
                        </a:rPr>
                        <a:t>e</a:t>
                      </a:r>
                      <a:r>
                        <a:rPr sz="1800" dirty="0">
                          <a:latin typeface="Verdana"/>
                          <a:cs typeface="Verdana"/>
                        </a:rPr>
                        <a:t>s</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3"/>
                  </a:ext>
                </a:extLst>
              </a:tr>
              <a:tr h="370839">
                <a:tc>
                  <a:txBody>
                    <a:bodyPr/>
                    <a:lstStyle/>
                    <a:p>
                      <a:pPr marL="91440">
                        <a:lnSpc>
                          <a:spcPct val="100000"/>
                        </a:lnSpc>
                        <a:spcBef>
                          <a:spcPts val="334"/>
                        </a:spcBef>
                      </a:pPr>
                      <a:r>
                        <a:rPr sz="1800" spc="-155" dirty="0">
                          <a:latin typeface="Verdana"/>
                          <a:cs typeface="Verdana"/>
                        </a:rPr>
                        <a:t>48</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4"/>
                        </a:spcBef>
                      </a:pPr>
                      <a:r>
                        <a:rPr sz="1800" dirty="0">
                          <a:latin typeface="Verdana"/>
                          <a:cs typeface="Verdana"/>
                        </a:rPr>
                        <a:t>1</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1440">
                        <a:lnSpc>
                          <a:spcPct val="100000"/>
                        </a:lnSpc>
                        <a:spcBef>
                          <a:spcPts val="334"/>
                        </a:spcBef>
                      </a:pPr>
                      <a:r>
                        <a:rPr sz="1800" spc="-5" dirty="0">
                          <a:latin typeface="Verdana"/>
                          <a:cs typeface="Verdana"/>
                        </a:rPr>
                        <a:t>Sh</a:t>
                      </a:r>
                      <a:r>
                        <a:rPr sz="1800" spc="15" dirty="0">
                          <a:latin typeface="Verdana"/>
                          <a:cs typeface="Verdana"/>
                        </a:rPr>
                        <a:t>i</a:t>
                      </a:r>
                      <a:r>
                        <a:rPr sz="1800" spc="-10" dirty="0">
                          <a:latin typeface="Verdana"/>
                          <a:cs typeface="Verdana"/>
                        </a:rPr>
                        <a:t>n</a:t>
                      </a:r>
                      <a:r>
                        <a:rPr sz="1800" dirty="0">
                          <a:latin typeface="Verdana"/>
                          <a:cs typeface="Verdana"/>
                        </a:rPr>
                        <a:t>e</a:t>
                      </a:r>
                      <a:r>
                        <a:rPr sz="1800" spc="-140" dirty="0">
                          <a:latin typeface="Verdana"/>
                          <a:cs typeface="Verdana"/>
                        </a:rPr>
                        <a:t> </a:t>
                      </a:r>
                      <a:r>
                        <a:rPr sz="1800" dirty="0">
                          <a:latin typeface="Verdana"/>
                          <a:cs typeface="Verdana"/>
                        </a:rPr>
                        <a:t>on</a:t>
                      </a:r>
                      <a:r>
                        <a:rPr sz="1800" spc="-135" dirty="0">
                          <a:latin typeface="Verdana"/>
                          <a:cs typeface="Verdana"/>
                        </a:rPr>
                        <a:t> </a:t>
                      </a:r>
                      <a:r>
                        <a:rPr sz="1800" spc="-5" dirty="0">
                          <a:latin typeface="Verdana"/>
                          <a:cs typeface="Verdana"/>
                        </a:rPr>
                        <a:t>y</a:t>
                      </a:r>
                      <a:r>
                        <a:rPr sz="1800" spc="-10" dirty="0">
                          <a:latin typeface="Verdana"/>
                          <a:cs typeface="Verdana"/>
                        </a:rPr>
                        <a:t>o</a:t>
                      </a:r>
                      <a:r>
                        <a:rPr sz="1800" dirty="0">
                          <a:latin typeface="Verdana"/>
                          <a:cs typeface="Verdana"/>
                        </a:rPr>
                        <a:t>u</a:t>
                      </a:r>
                      <a:r>
                        <a:rPr sz="1800" spc="-125" dirty="0">
                          <a:latin typeface="Verdana"/>
                          <a:cs typeface="Verdana"/>
                        </a:rPr>
                        <a:t> </a:t>
                      </a:r>
                      <a:r>
                        <a:rPr sz="1800" dirty="0">
                          <a:latin typeface="Verdana"/>
                          <a:cs typeface="Verdana"/>
                        </a:rPr>
                        <a:t>cr</a:t>
                      </a:r>
                      <a:r>
                        <a:rPr sz="1800" spc="-10" dirty="0">
                          <a:latin typeface="Verdana"/>
                          <a:cs typeface="Verdana"/>
                        </a:rPr>
                        <a:t>a</a:t>
                      </a:r>
                      <a:r>
                        <a:rPr sz="1800" dirty="0">
                          <a:latin typeface="Verdana"/>
                          <a:cs typeface="Verdana"/>
                        </a:rPr>
                        <a:t>zy</a:t>
                      </a:r>
                      <a:r>
                        <a:rPr sz="1800" spc="-145" dirty="0">
                          <a:latin typeface="Verdana"/>
                          <a:cs typeface="Verdana"/>
                        </a:rPr>
                        <a:t> </a:t>
                      </a:r>
                      <a:r>
                        <a:rPr sz="1800" spc="-5" dirty="0">
                          <a:latin typeface="Verdana"/>
                          <a:cs typeface="Verdana"/>
                        </a:rPr>
                        <a:t>d</a:t>
                      </a:r>
                      <a:r>
                        <a:rPr sz="1800" spc="25" dirty="0">
                          <a:latin typeface="Verdana"/>
                          <a:cs typeface="Verdana"/>
                        </a:rPr>
                        <a:t>i</a:t>
                      </a:r>
                      <a:r>
                        <a:rPr sz="1800" spc="-10" dirty="0">
                          <a:latin typeface="Verdana"/>
                          <a:cs typeface="Verdana"/>
                        </a:rPr>
                        <a:t>a</a:t>
                      </a:r>
                      <a:r>
                        <a:rPr sz="1800" dirty="0">
                          <a:latin typeface="Verdana"/>
                          <a:cs typeface="Verdana"/>
                        </a:rPr>
                        <a:t>mo</a:t>
                      </a:r>
                      <a:r>
                        <a:rPr sz="1800" spc="-10" dirty="0">
                          <a:latin typeface="Verdana"/>
                          <a:cs typeface="Verdana"/>
                        </a:rPr>
                        <a:t>n</a:t>
                      </a:r>
                      <a:r>
                        <a:rPr sz="1800" dirty="0">
                          <a:latin typeface="Verdana"/>
                          <a:cs typeface="Verdana"/>
                        </a:rPr>
                        <a:t>d</a:t>
                      </a:r>
                      <a:endParaRPr sz="1800">
                        <a:latin typeface="Verdana"/>
                        <a:cs typeface="Verdana"/>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4"/>
                  </a:ext>
                </a:extLst>
              </a:tr>
              <a:tr h="370840">
                <a:tc>
                  <a:txBody>
                    <a:bodyPr/>
                    <a:lstStyle/>
                    <a:p>
                      <a:pPr marL="91440">
                        <a:lnSpc>
                          <a:spcPct val="100000"/>
                        </a:lnSpc>
                        <a:spcBef>
                          <a:spcPts val="335"/>
                        </a:spcBef>
                      </a:pPr>
                      <a:r>
                        <a:rPr sz="1800" spc="-155" dirty="0">
                          <a:latin typeface="Verdana"/>
                          <a:cs typeface="Verdana"/>
                        </a:rPr>
                        <a:t>49</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5"/>
                        </a:spcBef>
                      </a:pPr>
                      <a:r>
                        <a:rPr sz="1800" dirty="0">
                          <a:latin typeface="Verdana"/>
                          <a:cs typeface="Verdana"/>
                        </a:rPr>
                        <a:t>1</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tc>
                  <a:txBody>
                    <a:bodyPr/>
                    <a:lstStyle/>
                    <a:p>
                      <a:pPr marL="91440">
                        <a:lnSpc>
                          <a:spcPct val="100000"/>
                        </a:lnSpc>
                        <a:spcBef>
                          <a:spcPts val="335"/>
                        </a:spcBef>
                      </a:pPr>
                      <a:r>
                        <a:rPr sz="1800" dirty="0">
                          <a:latin typeface="Verdana"/>
                          <a:cs typeface="Verdana"/>
                        </a:rPr>
                        <a:t>Pa</a:t>
                      </a:r>
                      <a:r>
                        <a:rPr sz="1800" spc="20" dirty="0">
                          <a:latin typeface="Verdana"/>
                          <a:cs typeface="Verdana"/>
                        </a:rPr>
                        <a:t>i</a:t>
                      </a:r>
                      <a:r>
                        <a:rPr sz="1800" dirty="0">
                          <a:latin typeface="Verdana"/>
                          <a:cs typeface="Verdana"/>
                        </a:rPr>
                        <a:t>d</a:t>
                      </a:r>
                      <a:r>
                        <a:rPr sz="1800" spc="-155" dirty="0">
                          <a:latin typeface="Verdana"/>
                          <a:cs typeface="Verdana"/>
                        </a:rPr>
                        <a:t> </a:t>
                      </a:r>
                      <a:r>
                        <a:rPr sz="1800" dirty="0">
                          <a:latin typeface="Verdana"/>
                          <a:cs typeface="Verdana"/>
                        </a:rPr>
                        <a:t>my</a:t>
                      </a:r>
                      <a:r>
                        <a:rPr sz="1800" spc="-145" dirty="0">
                          <a:latin typeface="Verdana"/>
                          <a:cs typeface="Verdana"/>
                        </a:rPr>
                        <a:t> </a:t>
                      </a:r>
                      <a:r>
                        <a:rPr sz="1800" spc="-5" dirty="0">
                          <a:latin typeface="Verdana"/>
                          <a:cs typeface="Verdana"/>
                        </a:rPr>
                        <a:t>du</a:t>
                      </a:r>
                      <a:r>
                        <a:rPr sz="1800" spc="-10" dirty="0">
                          <a:latin typeface="Verdana"/>
                          <a:cs typeface="Verdana"/>
                        </a:rPr>
                        <a:t>e</a:t>
                      </a:r>
                      <a:r>
                        <a:rPr sz="1800" dirty="0">
                          <a:latin typeface="Verdana"/>
                          <a:cs typeface="Verdana"/>
                        </a:rPr>
                        <a:t>s</a:t>
                      </a:r>
                      <a:endParaRPr sz="1800">
                        <a:latin typeface="Verdana"/>
                        <a:cs typeface="Verdana"/>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5"/>
                  </a:ext>
                </a:extLst>
              </a:tr>
            </a:tbl>
          </a:graphicData>
        </a:graphic>
      </p:graphicFrame>
      <p:graphicFrame>
        <p:nvGraphicFramePr>
          <p:cNvPr id="9" name="object 9"/>
          <p:cNvGraphicFramePr>
            <a:graphicFrameLocks noGrp="1"/>
          </p:cNvGraphicFramePr>
          <p:nvPr/>
        </p:nvGraphicFramePr>
        <p:xfrm>
          <a:off x="7243191" y="2558669"/>
          <a:ext cx="4601208" cy="1112517"/>
        </p:xfrm>
        <a:graphic>
          <a:graphicData uri="http://schemas.openxmlformats.org/drawingml/2006/table">
            <a:tbl>
              <a:tblPr firstRow="1" bandRow="1">
                <a:tableStyleId>{2D5ABB26-0587-4C30-8999-92F81FD0307C}</a:tableStyleId>
              </a:tblPr>
              <a:tblGrid>
                <a:gridCol w="1277620">
                  <a:extLst>
                    <a:ext uri="{9D8B030D-6E8A-4147-A177-3AD203B41FA5}">
                      <a16:colId xmlns:a16="http://schemas.microsoft.com/office/drawing/2014/main" val="20000"/>
                    </a:ext>
                  </a:extLst>
                </a:gridCol>
                <a:gridCol w="1790064">
                  <a:extLst>
                    <a:ext uri="{9D8B030D-6E8A-4147-A177-3AD203B41FA5}">
                      <a16:colId xmlns:a16="http://schemas.microsoft.com/office/drawing/2014/main" val="20001"/>
                    </a:ext>
                  </a:extLst>
                </a:gridCol>
                <a:gridCol w="1533524">
                  <a:extLst>
                    <a:ext uri="{9D8B030D-6E8A-4147-A177-3AD203B41FA5}">
                      <a16:colId xmlns:a16="http://schemas.microsoft.com/office/drawing/2014/main" val="20002"/>
                    </a:ext>
                  </a:extLst>
                </a:gridCol>
              </a:tblGrid>
              <a:tr h="370839">
                <a:tc>
                  <a:txBody>
                    <a:bodyPr/>
                    <a:lstStyle/>
                    <a:p>
                      <a:pPr marL="92075">
                        <a:lnSpc>
                          <a:spcPct val="100000"/>
                        </a:lnSpc>
                        <a:spcBef>
                          <a:spcPts val="325"/>
                        </a:spcBef>
                      </a:pPr>
                      <a:r>
                        <a:rPr sz="1800" b="1" spc="-130" dirty="0">
                          <a:solidFill>
                            <a:srgbClr val="FFFFFF"/>
                          </a:solidFill>
                          <a:latin typeface="Tahoma"/>
                          <a:cs typeface="Tahoma"/>
                        </a:rPr>
                        <a:t>ArtiestID</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25"/>
                        </a:spcBef>
                      </a:pPr>
                      <a:r>
                        <a:rPr sz="1800" b="1" spc="-100" dirty="0">
                          <a:solidFill>
                            <a:srgbClr val="FFFFFF"/>
                          </a:solidFill>
                          <a:latin typeface="Tahoma"/>
                          <a:cs typeface="Tahoma"/>
                        </a:rPr>
                        <a:t>Artiest</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tc>
                  <a:txBody>
                    <a:bodyPr/>
                    <a:lstStyle/>
                    <a:p>
                      <a:pPr marL="92075">
                        <a:lnSpc>
                          <a:spcPct val="100000"/>
                        </a:lnSpc>
                        <a:spcBef>
                          <a:spcPts val="325"/>
                        </a:spcBef>
                      </a:pPr>
                      <a:r>
                        <a:rPr sz="1800" b="1" spc="-55" dirty="0">
                          <a:solidFill>
                            <a:srgbClr val="FFFFFF"/>
                          </a:solidFill>
                          <a:latin typeface="Tahoma"/>
                          <a:cs typeface="Tahoma"/>
                        </a:rPr>
                        <a:t>ActiefSinds</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84B21"/>
                    </a:solidFill>
                  </a:tcPr>
                </a:tc>
                <a:extLst>
                  <a:ext uri="{0D108BD9-81ED-4DB2-BD59-A6C34878D82A}">
                    <a16:rowId xmlns:a16="http://schemas.microsoft.com/office/drawing/2014/main" val="10000"/>
                  </a:ext>
                </a:extLst>
              </a:tr>
              <a:tr h="370839">
                <a:tc>
                  <a:txBody>
                    <a:bodyPr/>
                    <a:lstStyle/>
                    <a:p>
                      <a:pPr marL="92075">
                        <a:lnSpc>
                          <a:spcPct val="100000"/>
                        </a:lnSpc>
                        <a:spcBef>
                          <a:spcPts val="325"/>
                        </a:spcBef>
                      </a:pPr>
                      <a:r>
                        <a:rPr sz="1800" spc="-155" dirty="0">
                          <a:latin typeface="Verdana"/>
                          <a:cs typeface="Verdana"/>
                        </a:rPr>
                        <a:t>21</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25"/>
                        </a:spcBef>
                      </a:pPr>
                      <a:r>
                        <a:rPr sz="1800" spc="-25" dirty="0">
                          <a:latin typeface="Verdana"/>
                          <a:cs typeface="Verdana"/>
                        </a:rPr>
                        <a:t>Anastasia</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tc>
                  <a:txBody>
                    <a:bodyPr/>
                    <a:lstStyle/>
                    <a:p>
                      <a:pPr marL="92075">
                        <a:lnSpc>
                          <a:spcPct val="100000"/>
                        </a:lnSpc>
                        <a:spcBef>
                          <a:spcPts val="325"/>
                        </a:spcBef>
                      </a:pPr>
                      <a:r>
                        <a:rPr sz="1800" spc="-155" dirty="0">
                          <a:latin typeface="Verdana"/>
                          <a:cs typeface="Verdana"/>
                        </a:rPr>
                        <a:t>1999</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D0CC"/>
                    </a:solidFill>
                  </a:tcPr>
                </a:tc>
                <a:extLst>
                  <a:ext uri="{0D108BD9-81ED-4DB2-BD59-A6C34878D82A}">
                    <a16:rowId xmlns:a16="http://schemas.microsoft.com/office/drawing/2014/main" val="10001"/>
                  </a:ext>
                </a:extLst>
              </a:tr>
              <a:tr h="370839">
                <a:tc>
                  <a:txBody>
                    <a:bodyPr/>
                    <a:lstStyle/>
                    <a:p>
                      <a:pPr marL="92075">
                        <a:lnSpc>
                          <a:spcPct val="100000"/>
                        </a:lnSpc>
                        <a:spcBef>
                          <a:spcPts val="330"/>
                        </a:spcBef>
                      </a:pPr>
                      <a:r>
                        <a:rPr sz="1800" spc="-155" dirty="0">
                          <a:latin typeface="Verdana"/>
                          <a:cs typeface="Verdana"/>
                        </a:rPr>
                        <a:t>22</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dirty="0">
                          <a:latin typeface="Verdana"/>
                          <a:cs typeface="Verdana"/>
                        </a:rPr>
                        <a:t>P</a:t>
                      </a:r>
                      <a:r>
                        <a:rPr sz="1800" spc="20" dirty="0">
                          <a:latin typeface="Verdana"/>
                          <a:cs typeface="Verdana"/>
                        </a:rPr>
                        <a:t>i</a:t>
                      </a:r>
                      <a:r>
                        <a:rPr sz="1800" spc="-10" dirty="0">
                          <a:latin typeface="Verdana"/>
                          <a:cs typeface="Verdana"/>
                        </a:rPr>
                        <a:t>n</a:t>
                      </a:r>
                      <a:r>
                        <a:rPr sz="1800" dirty="0">
                          <a:latin typeface="Verdana"/>
                          <a:cs typeface="Verdana"/>
                        </a:rPr>
                        <a:t>k</a:t>
                      </a:r>
                      <a:r>
                        <a:rPr sz="1800" spc="-160" dirty="0">
                          <a:latin typeface="Verdana"/>
                          <a:cs typeface="Verdana"/>
                        </a:rPr>
                        <a:t> </a:t>
                      </a:r>
                      <a:r>
                        <a:rPr sz="1800" dirty="0">
                          <a:latin typeface="Verdana"/>
                          <a:cs typeface="Verdana"/>
                        </a:rPr>
                        <a:t>F</a:t>
                      </a:r>
                      <a:r>
                        <a:rPr sz="1800" spc="10" dirty="0">
                          <a:latin typeface="Verdana"/>
                          <a:cs typeface="Verdana"/>
                        </a:rPr>
                        <a:t>l</a:t>
                      </a:r>
                      <a:r>
                        <a:rPr sz="1800" dirty="0">
                          <a:latin typeface="Verdana"/>
                          <a:cs typeface="Verdana"/>
                        </a:rPr>
                        <a:t>o</a:t>
                      </a:r>
                      <a:r>
                        <a:rPr sz="1800" spc="-15" dirty="0">
                          <a:latin typeface="Verdana"/>
                          <a:cs typeface="Verdana"/>
                        </a:rPr>
                        <a:t>y</a:t>
                      </a:r>
                      <a:r>
                        <a:rPr sz="1800" dirty="0">
                          <a:latin typeface="Verdana"/>
                          <a:cs typeface="Verdana"/>
                        </a:rPr>
                        <a:t>d</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tc>
                  <a:txBody>
                    <a:bodyPr/>
                    <a:lstStyle/>
                    <a:p>
                      <a:pPr marL="92075">
                        <a:lnSpc>
                          <a:spcPct val="100000"/>
                        </a:lnSpc>
                        <a:spcBef>
                          <a:spcPts val="330"/>
                        </a:spcBef>
                      </a:pPr>
                      <a:r>
                        <a:rPr sz="1800" spc="-155" dirty="0">
                          <a:latin typeface="Verdana"/>
                          <a:cs typeface="Verdana"/>
                        </a:rPr>
                        <a:t>1965</a:t>
                      </a:r>
                      <a:endParaRPr sz="1800">
                        <a:latin typeface="Verdana"/>
                        <a:cs typeface="Verdana"/>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E9E8"/>
                    </a:solidFill>
                  </a:tcPr>
                </a:tc>
                <a:extLst>
                  <a:ext uri="{0D108BD9-81ED-4DB2-BD59-A6C34878D82A}">
                    <a16:rowId xmlns:a16="http://schemas.microsoft.com/office/drawing/2014/main" val="10002"/>
                  </a:ext>
                </a:extLst>
              </a:tr>
            </a:tbl>
          </a:graphicData>
        </a:graphic>
      </p:graphicFrame>
      <p:sp>
        <p:nvSpPr>
          <p:cNvPr id="10" name="object 10"/>
          <p:cNvSpPr/>
          <p:nvPr/>
        </p:nvSpPr>
        <p:spPr>
          <a:xfrm>
            <a:off x="470154" y="2956305"/>
            <a:ext cx="340995" cy="2546350"/>
          </a:xfrm>
          <a:custGeom>
            <a:avLst/>
            <a:gdLst/>
            <a:ahLst/>
            <a:cxnLst/>
            <a:rect l="l" t="t" r="r" b="b"/>
            <a:pathLst>
              <a:path w="340995" h="2546350">
                <a:moveTo>
                  <a:pt x="340614" y="1816100"/>
                </a:moveTo>
                <a:lnTo>
                  <a:pt x="290281" y="1806242"/>
                </a:lnTo>
                <a:lnTo>
                  <a:pt x="242241" y="1777608"/>
                </a:lnTo>
                <a:lnTo>
                  <a:pt x="197021" y="1731603"/>
                </a:lnTo>
                <a:lnTo>
                  <a:pt x="155147" y="1669635"/>
                </a:lnTo>
                <a:lnTo>
                  <a:pt x="135630" y="1633104"/>
                </a:lnTo>
                <a:lnTo>
                  <a:pt x="117147" y="1593110"/>
                </a:lnTo>
                <a:lnTo>
                  <a:pt x="99764" y="1549828"/>
                </a:lnTo>
                <a:lnTo>
                  <a:pt x="83548" y="1503434"/>
                </a:lnTo>
                <a:lnTo>
                  <a:pt x="68563" y="1454105"/>
                </a:lnTo>
                <a:lnTo>
                  <a:pt x="54875" y="1402015"/>
                </a:lnTo>
                <a:lnTo>
                  <a:pt x="42552" y="1347341"/>
                </a:lnTo>
                <a:lnTo>
                  <a:pt x="31658" y="1290259"/>
                </a:lnTo>
                <a:lnTo>
                  <a:pt x="22259" y="1230944"/>
                </a:lnTo>
                <a:lnTo>
                  <a:pt x="14421" y="1169572"/>
                </a:lnTo>
                <a:lnTo>
                  <a:pt x="8210" y="1106319"/>
                </a:lnTo>
                <a:lnTo>
                  <a:pt x="3693" y="1041361"/>
                </a:lnTo>
                <a:lnTo>
                  <a:pt x="934" y="974874"/>
                </a:lnTo>
                <a:lnTo>
                  <a:pt x="0" y="907034"/>
                </a:lnTo>
                <a:lnTo>
                  <a:pt x="933" y="839312"/>
                </a:lnTo>
                <a:lnTo>
                  <a:pt x="3691" y="772884"/>
                </a:lnTo>
                <a:lnTo>
                  <a:pt x="8210" y="707933"/>
                </a:lnTo>
                <a:lnTo>
                  <a:pt x="14425" y="644642"/>
                </a:lnTo>
                <a:lnTo>
                  <a:pt x="22272" y="583194"/>
                </a:lnTo>
                <a:lnTo>
                  <a:pt x="31688" y="523773"/>
                </a:lnTo>
                <a:lnTo>
                  <a:pt x="42608" y="466560"/>
                </a:lnTo>
                <a:lnTo>
                  <a:pt x="54968" y="411739"/>
                </a:lnTo>
                <a:lnTo>
                  <a:pt x="68704" y="359493"/>
                </a:lnTo>
                <a:lnTo>
                  <a:pt x="83753" y="310005"/>
                </a:lnTo>
                <a:lnTo>
                  <a:pt x="100049" y="263458"/>
                </a:lnTo>
                <a:lnTo>
                  <a:pt x="117530" y="220035"/>
                </a:lnTo>
                <a:lnTo>
                  <a:pt x="136130" y="179919"/>
                </a:lnTo>
                <a:lnTo>
                  <a:pt x="155786" y="143293"/>
                </a:lnTo>
                <a:lnTo>
                  <a:pt x="176434" y="110340"/>
                </a:lnTo>
                <a:lnTo>
                  <a:pt x="220449" y="56184"/>
                </a:lnTo>
                <a:lnTo>
                  <a:pt x="267663" y="18916"/>
                </a:lnTo>
                <a:lnTo>
                  <a:pt x="292309" y="7072"/>
                </a:lnTo>
                <a:lnTo>
                  <a:pt x="317563" y="0"/>
                </a:lnTo>
              </a:path>
              <a:path w="340995" h="2546350">
                <a:moveTo>
                  <a:pt x="281139" y="2200148"/>
                </a:moveTo>
                <a:lnTo>
                  <a:pt x="242692" y="2166694"/>
                </a:lnTo>
                <a:lnTo>
                  <a:pt x="206452" y="2120006"/>
                </a:lnTo>
                <a:lnTo>
                  <a:pt x="172618" y="2061068"/>
                </a:lnTo>
                <a:lnTo>
                  <a:pt x="141390" y="1990868"/>
                </a:lnTo>
                <a:lnTo>
                  <a:pt x="126814" y="1951852"/>
                </a:lnTo>
                <a:lnTo>
                  <a:pt x="112965" y="1910390"/>
                </a:lnTo>
                <a:lnTo>
                  <a:pt x="99867" y="1866606"/>
                </a:lnTo>
                <a:lnTo>
                  <a:pt x="87544" y="1820622"/>
                </a:lnTo>
                <a:lnTo>
                  <a:pt x="76021" y="1772561"/>
                </a:lnTo>
                <a:lnTo>
                  <a:pt x="65324" y="1722548"/>
                </a:lnTo>
                <a:lnTo>
                  <a:pt x="55476" y="1670705"/>
                </a:lnTo>
                <a:lnTo>
                  <a:pt x="46504" y="1617156"/>
                </a:lnTo>
                <a:lnTo>
                  <a:pt x="38431" y="1562024"/>
                </a:lnTo>
                <a:lnTo>
                  <a:pt x="31284" y="1505431"/>
                </a:lnTo>
                <a:lnTo>
                  <a:pt x="25085" y="1447502"/>
                </a:lnTo>
                <a:lnTo>
                  <a:pt x="19861" y="1388360"/>
                </a:lnTo>
                <a:lnTo>
                  <a:pt x="15637" y="1328128"/>
                </a:lnTo>
                <a:lnTo>
                  <a:pt x="12436" y="1266929"/>
                </a:lnTo>
                <a:lnTo>
                  <a:pt x="10284" y="1204886"/>
                </a:lnTo>
                <a:lnTo>
                  <a:pt x="9206" y="1142123"/>
                </a:lnTo>
                <a:lnTo>
                  <a:pt x="9227" y="1078763"/>
                </a:lnTo>
                <a:lnTo>
                  <a:pt x="10371" y="1014929"/>
                </a:lnTo>
                <a:lnTo>
                  <a:pt x="12663" y="950744"/>
                </a:lnTo>
                <a:lnTo>
                  <a:pt x="16128" y="886333"/>
                </a:lnTo>
                <a:lnTo>
                  <a:pt x="21393" y="814759"/>
                </a:lnTo>
                <a:lnTo>
                  <a:pt x="28015" y="745181"/>
                </a:lnTo>
                <a:lnTo>
                  <a:pt x="35944" y="677748"/>
                </a:lnTo>
                <a:lnTo>
                  <a:pt x="45130" y="612605"/>
                </a:lnTo>
                <a:lnTo>
                  <a:pt x="55522" y="549900"/>
                </a:lnTo>
                <a:lnTo>
                  <a:pt x="67068" y="489779"/>
                </a:lnTo>
                <a:lnTo>
                  <a:pt x="79720" y="432390"/>
                </a:lnTo>
                <a:lnTo>
                  <a:pt x="93424" y="377879"/>
                </a:lnTo>
                <a:lnTo>
                  <a:pt x="108132" y="326394"/>
                </a:lnTo>
                <a:lnTo>
                  <a:pt x="123791" y="278082"/>
                </a:lnTo>
                <a:lnTo>
                  <a:pt x="140352" y="233089"/>
                </a:lnTo>
                <a:lnTo>
                  <a:pt x="157764" y="191562"/>
                </a:lnTo>
                <a:lnTo>
                  <a:pt x="175975" y="153649"/>
                </a:lnTo>
                <a:lnTo>
                  <a:pt x="194935" y="119496"/>
                </a:lnTo>
                <a:lnTo>
                  <a:pt x="234901" y="63060"/>
                </a:lnTo>
                <a:lnTo>
                  <a:pt x="277254" y="23428"/>
                </a:lnTo>
                <a:lnTo>
                  <a:pt x="299199" y="10282"/>
                </a:lnTo>
                <a:lnTo>
                  <a:pt x="321589" y="1778"/>
                </a:lnTo>
              </a:path>
              <a:path w="340995" h="2546350">
                <a:moveTo>
                  <a:pt x="279793" y="2545842"/>
                </a:moveTo>
                <a:lnTo>
                  <a:pt x="246329" y="2508674"/>
                </a:lnTo>
                <a:lnTo>
                  <a:pt x="214633" y="2459844"/>
                </a:lnTo>
                <a:lnTo>
                  <a:pt x="184832" y="2400132"/>
                </a:lnTo>
                <a:lnTo>
                  <a:pt x="157054" y="2330323"/>
                </a:lnTo>
                <a:lnTo>
                  <a:pt x="143963" y="2291875"/>
                </a:lnTo>
                <a:lnTo>
                  <a:pt x="131425" y="2251196"/>
                </a:lnTo>
                <a:lnTo>
                  <a:pt x="119455" y="2208383"/>
                </a:lnTo>
                <a:lnTo>
                  <a:pt x="108071" y="2163535"/>
                </a:lnTo>
                <a:lnTo>
                  <a:pt x="97287" y="2116748"/>
                </a:lnTo>
                <a:lnTo>
                  <a:pt x="87120" y="2068121"/>
                </a:lnTo>
                <a:lnTo>
                  <a:pt x="77585" y="2017752"/>
                </a:lnTo>
                <a:lnTo>
                  <a:pt x="68699" y="1965737"/>
                </a:lnTo>
                <a:lnTo>
                  <a:pt x="60476" y="1912176"/>
                </a:lnTo>
                <a:lnTo>
                  <a:pt x="52933" y="1857165"/>
                </a:lnTo>
                <a:lnTo>
                  <a:pt x="46086" y="1800803"/>
                </a:lnTo>
                <a:lnTo>
                  <a:pt x="39951" y="1743187"/>
                </a:lnTo>
                <a:lnTo>
                  <a:pt x="34543" y="1684414"/>
                </a:lnTo>
                <a:lnTo>
                  <a:pt x="29878" y="1624584"/>
                </a:lnTo>
                <a:lnTo>
                  <a:pt x="25972" y="1563793"/>
                </a:lnTo>
                <a:lnTo>
                  <a:pt x="22841" y="1502140"/>
                </a:lnTo>
                <a:lnTo>
                  <a:pt x="20502" y="1439721"/>
                </a:lnTo>
                <a:lnTo>
                  <a:pt x="18968" y="1376635"/>
                </a:lnTo>
                <a:lnTo>
                  <a:pt x="18258" y="1312980"/>
                </a:lnTo>
                <a:lnTo>
                  <a:pt x="18385" y="1248853"/>
                </a:lnTo>
                <a:lnTo>
                  <a:pt x="19367" y="1184352"/>
                </a:lnTo>
                <a:lnTo>
                  <a:pt x="21219" y="1119575"/>
                </a:lnTo>
                <a:lnTo>
                  <a:pt x="23957" y="1054620"/>
                </a:lnTo>
                <a:lnTo>
                  <a:pt x="27597" y="989584"/>
                </a:lnTo>
                <a:lnTo>
                  <a:pt x="32735" y="917288"/>
                </a:lnTo>
                <a:lnTo>
                  <a:pt x="38907" y="846851"/>
                </a:lnTo>
                <a:lnTo>
                  <a:pt x="46078" y="778386"/>
                </a:lnTo>
                <a:lnTo>
                  <a:pt x="54214" y="712008"/>
                </a:lnTo>
                <a:lnTo>
                  <a:pt x="63280" y="647830"/>
                </a:lnTo>
                <a:lnTo>
                  <a:pt x="73242" y="585967"/>
                </a:lnTo>
                <a:lnTo>
                  <a:pt x="84064" y="526532"/>
                </a:lnTo>
                <a:lnTo>
                  <a:pt x="95713" y="469640"/>
                </a:lnTo>
                <a:lnTo>
                  <a:pt x="108154" y="415403"/>
                </a:lnTo>
                <a:lnTo>
                  <a:pt x="121352" y="363938"/>
                </a:lnTo>
                <a:lnTo>
                  <a:pt x="135274" y="315356"/>
                </a:lnTo>
                <a:lnTo>
                  <a:pt x="149883" y="269773"/>
                </a:lnTo>
                <a:lnTo>
                  <a:pt x="165146" y="227303"/>
                </a:lnTo>
                <a:lnTo>
                  <a:pt x="181029" y="188059"/>
                </a:lnTo>
                <a:lnTo>
                  <a:pt x="197496" y="152155"/>
                </a:lnTo>
                <a:lnTo>
                  <a:pt x="232046" y="90825"/>
                </a:lnTo>
                <a:lnTo>
                  <a:pt x="268521" y="44224"/>
                </a:lnTo>
                <a:lnTo>
                  <a:pt x="306644" y="13265"/>
                </a:lnTo>
                <a:lnTo>
                  <a:pt x="326237" y="3937"/>
                </a:lnTo>
              </a:path>
            </a:pathLst>
          </a:custGeom>
          <a:ln w="38100">
            <a:solidFill>
              <a:srgbClr val="E84B21"/>
            </a:solidFill>
          </a:ln>
        </p:spPr>
        <p:txBody>
          <a:bodyPr wrap="square" lIns="0" tIns="0" rIns="0" bIns="0" rtlCol="0"/>
          <a:lstStyle/>
          <a:p>
            <a:endParaRPr/>
          </a:p>
        </p:txBody>
      </p:sp>
      <p:sp>
        <p:nvSpPr>
          <p:cNvPr id="11" name="object 11"/>
          <p:cNvSpPr/>
          <p:nvPr/>
        </p:nvSpPr>
        <p:spPr>
          <a:xfrm>
            <a:off x="4906264" y="2782067"/>
            <a:ext cx="2393315" cy="404495"/>
          </a:xfrm>
          <a:custGeom>
            <a:avLst/>
            <a:gdLst/>
            <a:ahLst/>
            <a:cxnLst/>
            <a:rect l="l" t="t" r="r" b="b"/>
            <a:pathLst>
              <a:path w="2393315" h="404494">
                <a:moveTo>
                  <a:pt x="0" y="161537"/>
                </a:moveTo>
                <a:lnTo>
                  <a:pt x="25152" y="115415"/>
                </a:lnTo>
                <a:lnTo>
                  <a:pt x="62208" y="88657"/>
                </a:lnTo>
                <a:lnTo>
                  <a:pt x="114287" y="65213"/>
                </a:lnTo>
                <a:lnTo>
                  <a:pt x="180358" y="45187"/>
                </a:lnTo>
                <a:lnTo>
                  <a:pt x="218318" y="36488"/>
                </a:lnTo>
                <a:lnTo>
                  <a:pt x="259388" y="28684"/>
                </a:lnTo>
                <a:lnTo>
                  <a:pt x="303439" y="21787"/>
                </a:lnTo>
                <a:lnTo>
                  <a:pt x="350343" y="15809"/>
                </a:lnTo>
                <a:lnTo>
                  <a:pt x="399970" y="10765"/>
                </a:lnTo>
                <a:lnTo>
                  <a:pt x="452191" y="6667"/>
                </a:lnTo>
                <a:lnTo>
                  <a:pt x="506877" y="3529"/>
                </a:lnTo>
                <a:lnTo>
                  <a:pt x="563899" y="1362"/>
                </a:lnTo>
                <a:lnTo>
                  <a:pt x="623127" y="182"/>
                </a:lnTo>
                <a:lnTo>
                  <a:pt x="684434" y="0"/>
                </a:lnTo>
                <a:lnTo>
                  <a:pt x="747688" y="829"/>
                </a:lnTo>
                <a:lnTo>
                  <a:pt x="812763" y="2683"/>
                </a:lnTo>
                <a:lnTo>
                  <a:pt x="879527" y="5575"/>
                </a:lnTo>
                <a:lnTo>
                  <a:pt x="947853" y="9518"/>
                </a:lnTo>
                <a:lnTo>
                  <a:pt x="1017611" y="14525"/>
                </a:lnTo>
                <a:lnTo>
                  <a:pt x="1088671" y="20610"/>
                </a:lnTo>
                <a:lnTo>
                  <a:pt x="1160906" y="27784"/>
                </a:lnTo>
                <a:lnTo>
                  <a:pt x="1234186" y="36061"/>
                </a:lnTo>
                <a:lnTo>
                  <a:pt x="1304362" y="44923"/>
                </a:lnTo>
                <a:lnTo>
                  <a:pt x="1373476" y="54566"/>
                </a:lnTo>
                <a:lnTo>
                  <a:pt x="1441407" y="64951"/>
                </a:lnTo>
                <a:lnTo>
                  <a:pt x="1508035" y="76041"/>
                </a:lnTo>
                <a:lnTo>
                  <a:pt x="1573240" y="87797"/>
                </a:lnTo>
                <a:lnTo>
                  <a:pt x="1636901" y="100182"/>
                </a:lnTo>
                <a:lnTo>
                  <a:pt x="1698899" y="113156"/>
                </a:lnTo>
                <a:lnTo>
                  <a:pt x="1759112" y="126682"/>
                </a:lnTo>
                <a:lnTo>
                  <a:pt x="1817422" y="140722"/>
                </a:lnTo>
                <a:lnTo>
                  <a:pt x="1873707" y="155236"/>
                </a:lnTo>
                <a:lnTo>
                  <a:pt x="1927847" y="170188"/>
                </a:lnTo>
                <a:lnTo>
                  <a:pt x="1979723" y="185538"/>
                </a:lnTo>
                <a:lnTo>
                  <a:pt x="2029214" y="201249"/>
                </a:lnTo>
                <a:lnTo>
                  <a:pt x="2076199" y="217282"/>
                </a:lnTo>
                <a:lnTo>
                  <a:pt x="2120559" y="233599"/>
                </a:lnTo>
                <a:lnTo>
                  <a:pt x="2162174" y="250162"/>
                </a:lnTo>
                <a:lnTo>
                  <a:pt x="2200922" y="266933"/>
                </a:lnTo>
                <a:lnTo>
                  <a:pt x="2236685" y="283873"/>
                </a:lnTo>
                <a:lnTo>
                  <a:pt x="2298771" y="318107"/>
                </a:lnTo>
                <a:lnTo>
                  <a:pt x="2347470" y="352560"/>
                </a:lnTo>
                <a:lnTo>
                  <a:pt x="2381820" y="386926"/>
                </a:lnTo>
                <a:lnTo>
                  <a:pt x="2393315" y="403980"/>
                </a:lnTo>
              </a:path>
            </a:pathLst>
          </a:custGeom>
          <a:ln w="38100">
            <a:solidFill>
              <a:srgbClr val="00AF50"/>
            </a:solidFill>
          </a:ln>
        </p:spPr>
        <p:txBody>
          <a:bodyPr wrap="square" lIns="0" tIns="0" rIns="0" bIns="0" rtlCol="0"/>
          <a:lstStyle/>
          <a:p>
            <a:endParaRPr/>
          </a:p>
        </p:txBody>
      </p:sp>
      <p:sp>
        <p:nvSpPr>
          <p:cNvPr id="12" name="object 12"/>
          <p:cNvSpPr/>
          <p:nvPr/>
        </p:nvSpPr>
        <p:spPr>
          <a:xfrm>
            <a:off x="4820158" y="3301619"/>
            <a:ext cx="2472690" cy="674370"/>
          </a:xfrm>
          <a:custGeom>
            <a:avLst/>
            <a:gdLst/>
            <a:ahLst/>
            <a:cxnLst/>
            <a:rect l="l" t="t" r="r" b="b"/>
            <a:pathLst>
              <a:path w="2472690" h="674370">
                <a:moveTo>
                  <a:pt x="2472309" y="0"/>
                </a:moveTo>
                <a:lnTo>
                  <a:pt x="2457789" y="40211"/>
                </a:lnTo>
                <a:lnTo>
                  <a:pt x="2429490" y="81965"/>
                </a:lnTo>
                <a:lnTo>
                  <a:pt x="2388208" y="124894"/>
                </a:lnTo>
                <a:lnTo>
                  <a:pt x="2334737" y="168636"/>
                </a:lnTo>
                <a:lnTo>
                  <a:pt x="2269871" y="212823"/>
                </a:lnTo>
                <a:lnTo>
                  <a:pt x="2233413" y="234970"/>
                </a:lnTo>
                <a:lnTo>
                  <a:pt x="2194404" y="257092"/>
                </a:lnTo>
                <a:lnTo>
                  <a:pt x="2152944" y="279143"/>
                </a:lnTo>
                <a:lnTo>
                  <a:pt x="2109132" y="301077"/>
                </a:lnTo>
                <a:lnTo>
                  <a:pt x="2063067" y="322849"/>
                </a:lnTo>
                <a:lnTo>
                  <a:pt x="2014848" y="344414"/>
                </a:lnTo>
                <a:lnTo>
                  <a:pt x="1964576" y="365724"/>
                </a:lnTo>
                <a:lnTo>
                  <a:pt x="1912348" y="386736"/>
                </a:lnTo>
                <a:lnTo>
                  <a:pt x="1858265" y="407403"/>
                </a:lnTo>
                <a:lnTo>
                  <a:pt x="1802426" y="427679"/>
                </a:lnTo>
                <a:lnTo>
                  <a:pt x="1744930" y="447519"/>
                </a:lnTo>
                <a:lnTo>
                  <a:pt x="1685876" y="466878"/>
                </a:lnTo>
                <a:lnTo>
                  <a:pt x="1625364" y="485710"/>
                </a:lnTo>
                <a:lnTo>
                  <a:pt x="1563492" y="503968"/>
                </a:lnTo>
                <a:lnTo>
                  <a:pt x="1500362" y="521608"/>
                </a:lnTo>
                <a:lnTo>
                  <a:pt x="1436070" y="538584"/>
                </a:lnTo>
                <a:lnTo>
                  <a:pt x="1370718" y="554849"/>
                </a:lnTo>
                <a:lnTo>
                  <a:pt x="1304404" y="570360"/>
                </a:lnTo>
                <a:lnTo>
                  <a:pt x="1237228" y="585069"/>
                </a:lnTo>
                <a:lnTo>
                  <a:pt x="1169289" y="598931"/>
                </a:lnTo>
                <a:lnTo>
                  <a:pt x="1097271" y="612515"/>
                </a:lnTo>
                <a:lnTo>
                  <a:pt x="1026487" y="624723"/>
                </a:lnTo>
                <a:lnTo>
                  <a:pt x="957053" y="635564"/>
                </a:lnTo>
                <a:lnTo>
                  <a:pt x="889085" y="645046"/>
                </a:lnTo>
                <a:lnTo>
                  <a:pt x="822699" y="653175"/>
                </a:lnTo>
                <a:lnTo>
                  <a:pt x="758011" y="659958"/>
                </a:lnTo>
                <a:lnTo>
                  <a:pt x="695138" y="665404"/>
                </a:lnTo>
                <a:lnTo>
                  <a:pt x="634196" y="669520"/>
                </a:lnTo>
                <a:lnTo>
                  <a:pt x="575301" y="672313"/>
                </a:lnTo>
                <a:lnTo>
                  <a:pt x="518570" y="673790"/>
                </a:lnTo>
                <a:lnTo>
                  <a:pt x="464119" y="673959"/>
                </a:lnTo>
                <a:lnTo>
                  <a:pt x="412064" y="672826"/>
                </a:lnTo>
                <a:lnTo>
                  <a:pt x="362521" y="670401"/>
                </a:lnTo>
                <a:lnTo>
                  <a:pt x="315607" y="666689"/>
                </a:lnTo>
                <a:lnTo>
                  <a:pt x="271438" y="661698"/>
                </a:lnTo>
                <a:lnTo>
                  <a:pt x="230130" y="655436"/>
                </a:lnTo>
                <a:lnTo>
                  <a:pt x="191800" y="647910"/>
                </a:lnTo>
                <a:lnTo>
                  <a:pt x="124536" y="629095"/>
                </a:lnTo>
                <a:lnTo>
                  <a:pt x="70579" y="605313"/>
                </a:lnTo>
                <a:lnTo>
                  <a:pt x="30856" y="576621"/>
                </a:lnTo>
                <a:lnTo>
                  <a:pt x="6300" y="543080"/>
                </a:lnTo>
                <a:lnTo>
                  <a:pt x="0" y="524509"/>
                </a:lnTo>
              </a:path>
            </a:pathLst>
          </a:custGeom>
          <a:ln w="38100">
            <a:solidFill>
              <a:srgbClr val="00AF50"/>
            </a:solidFill>
          </a:ln>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91739" y="161544"/>
            <a:ext cx="7208519" cy="55656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dirty="0"/>
              <a:t>1.1 Gegevens (data) &amp; Informatie</a:t>
            </a:r>
            <a:endParaRPr dirty="0"/>
          </a:p>
        </p:txBody>
      </p:sp>
      <p:sp>
        <p:nvSpPr>
          <p:cNvPr id="5" name="object 5"/>
          <p:cNvSpPr txBox="1"/>
          <p:nvPr/>
        </p:nvSpPr>
        <p:spPr>
          <a:xfrm>
            <a:off x="685800" y="2362200"/>
            <a:ext cx="10972799" cy="3883114"/>
          </a:xfrm>
          <a:prstGeom prst="rect">
            <a:avLst/>
          </a:prstGeom>
        </p:spPr>
        <p:txBody>
          <a:bodyPr vert="horz" wrap="square" lIns="0" tIns="12700" rIns="0" bIns="0" rtlCol="0">
            <a:spAutoFit/>
          </a:bodyPr>
          <a:lstStyle/>
          <a:p>
            <a:pPr marL="355600" marR="5080" indent="-343535" algn="just">
              <a:lnSpc>
                <a:spcPct val="150000"/>
              </a:lnSpc>
              <a:spcBef>
                <a:spcPts val="100"/>
              </a:spcBef>
              <a:tabLst>
                <a:tab pos="355600" algn="l"/>
              </a:tabLst>
            </a:pPr>
            <a:r>
              <a:rPr lang="nl-BE" sz="1800" dirty="0">
                <a:solidFill>
                  <a:schemeClr val="bg1"/>
                </a:solidFill>
                <a:latin typeface="Verdana"/>
                <a:cs typeface="Verdana"/>
              </a:rPr>
              <a:t>Voorbeelden van gegevens:</a:t>
            </a:r>
          </a:p>
          <a:p>
            <a:pPr marL="285750" indent="-285750" algn="just">
              <a:lnSpc>
                <a:spcPct val="150000"/>
              </a:lnSpc>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Bijhouden van numerieke en tekst data: facturen, klantenlijst, stock, cursistenlijst, …</a:t>
            </a:r>
          </a:p>
          <a:p>
            <a:pPr marL="285750" indent="-285750" algn="just">
              <a:lnSpc>
                <a:spcPct val="150000"/>
              </a:lnSpc>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Multimedia: YouTube, </a:t>
            </a:r>
            <a:r>
              <a:rPr lang="nl-BE" sz="1600" b="0" i="0" u="none" strike="noStrike" baseline="0" dirty="0" err="1">
                <a:solidFill>
                  <a:schemeClr val="bg1"/>
                </a:solidFill>
                <a:latin typeface="Verdana" panose="020B0604030504040204" pitchFamily="34" charset="0"/>
                <a:ea typeface="Verdana" panose="020B0604030504040204" pitchFamily="34" charset="0"/>
              </a:rPr>
              <a:t>Spotify</a:t>
            </a:r>
            <a:endParaRPr lang="nl-BE" sz="1600" b="0" i="0" u="none" strike="noStrike" baseline="0" dirty="0">
              <a:solidFill>
                <a:schemeClr val="bg1"/>
              </a:solidFill>
              <a:latin typeface="Verdana" panose="020B0604030504040204" pitchFamily="34" charset="0"/>
              <a:ea typeface="Verdana" panose="020B0604030504040204" pitchFamily="34" charset="0"/>
            </a:endParaRPr>
          </a:p>
          <a:p>
            <a:pPr marL="285750" indent="-285750" algn="just">
              <a:lnSpc>
                <a:spcPct val="150000"/>
              </a:lnSpc>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Biometrische data: vingerafdrukken, retina scans</a:t>
            </a:r>
          </a:p>
          <a:p>
            <a:pPr marL="285750" indent="-285750" algn="just">
              <a:lnSpc>
                <a:spcPct val="150000"/>
              </a:lnSpc>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Wearables: </a:t>
            </a:r>
            <a:r>
              <a:rPr lang="nl-BE" sz="1600" b="0" i="0" u="none" strike="noStrike" baseline="0" dirty="0" err="1">
                <a:solidFill>
                  <a:schemeClr val="bg1"/>
                </a:solidFill>
                <a:latin typeface="Verdana" panose="020B0604030504040204" pitchFamily="34" charset="0"/>
                <a:ea typeface="Verdana" panose="020B0604030504040204" pitchFamily="34" charset="0"/>
              </a:rPr>
              <a:t>FitBit</a:t>
            </a:r>
            <a:r>
              <a:rPr lang="nl-BE" sz="1600" b="0" i="0" u="none" strike="noStrike" baseline="0" dirty="0">
                <a:solidFill>
                  <a:schemeClr val="bg1"/>
                </a:solidFill>
                <a:latin typeface="Verdana" panose="020B0604030504040204" pitchFamily="34" charset="0"/>
                <a:ea typeface="Verdana" panose="020B0604030504040204" pitchFamily="34" charset="0"/>
              </a:rPr>
              <a:t>, Apple Watch, …</a:t>
            </a:r>
          </a:p>
          <a:p>
            <a:pPr marL="285750" indent="-285750" algn="just">
              <a:lnSpc>
                <a:spcPct val="150000"/>
              </a:lnSpc>
              <a:buFont typeface="Arial" panose="020B0604020202020204" pitchFamily="34" charset="0"/>
              <a:buChar char="•"/>
            </a:pPr>
            <a:r>
              <a:rPr lang="nl-BE" sz="1600" b="0" i="0" u="none" strike="noStrike" baseline="0" dirty="0" err="1">
                <a:solidFill>
                  <a:schemeClr val="bg1"/>
                </a:solidFill>
                <a:latin typeface="Verdana" panose="020B0604030504040204" pitchFamily="34" charset="0"/>
                <a:ea typeface="Verdana" panose="020B0604030504040204" pitchFamily="34" charset="0"/>
              </a:rPr>
              <a:t>Geographical</a:t>
            </a:r>
            <a:r>
              <a:rPr lang="nl-BE" sz="1600" b="0" i="0" u="none" strike="noStrike" baseline="0" dirty="0">
                <a:solidFill>
                  <a:schemeClr val="bg1"/>
                </a:solidFill>
                <a:latin typeface="Verdana" panose="020B0604030504040204" pitchFamily="34" charset="0"/>
                <a:ea typeface="Verdana" panose="020B0604030504040204" pitchFamily="34" charset="0"/>
              </a:rPr>
              <a:t> Information Systems (GIS), Google </a:t>
            </a:r>
            <a:r>
              <a:rPr lang="nl-BE" sz="1600" b="0" i="0" u="none" strike="noStrike" baseline="0" dirty="0" err="1">
                <a:solidFill>
                  <a:schemeClr val="bg1"/>
                </a:solidFill>
                <a:latin typeface="Verdana" panose="020B0604030504040204" pitchFamily="34" charset="0"/>
                <a:ea typeface="Verdana" panose="020B0604030504040204" pitchFamily="34" charset="0"/>
              </a:rPr>
              <a:t>Maps</a:t>
            </a:r>
            <a:endParaRPr lang="nl-BE" sz="1600" b="0" i="0" u="none" strike="noStrike" baseline="0" dirty="0">
              <a:solidFill>
                <a:schemeClr val="bg1"/>
              </a:solidFill>
              <a:latin typeface="Verdana" panose="020B0604030504040204" pitchFamily="34" charset="0"/>
              <a:ea typeface="Verdana" panose="020B0604030504040204" pitchFamily="34" charset="0"/>
            </a:endParaRPr>
          </a:p>
          <a:p>
            <a:pPr marL="285750" indent="-285750" algn="just">
              <a:lnSpc>
                <a:spcPct val="150000"/>
              </a:lnSpc>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Sensoren (Internet of </a:t>
            </a:r>
            <a:r>
              <a:rPr lang="nl-BE" sz="1600" b="0" i="0" u="none" strike="noStrike" baseline="0" dirty="0" err="1">
                <a:solidFill>
                  <a:schemeClr val="bg1"/>
                </a:solidFill>
                <a:latin typeface="Verdana" panose="020B0604030504040204" pitchFamily="34" charset="0"/>
                <a:ea typeface="Verdana" panose="020B0604030504040204" pitchFamily="34" charset="0"/>
              </a:rPr>
              <a:t>Things</a:t>
            </a:r>
            <a:r>
              <a:rPr lang="nl-BE" sz="1600" b="0" i="0" u="none" strike="noStrike" baseline="0" dirty="0">
                <a:solidFill>
                  <a:schemeClr val="bg1"/>
                </a:solidFill>
                <a:latin typeface="Verdana" panose="020B0604030504040204" pitchFamily="34" charset="0"/>
                <a:ea typeface="Verdana" panose="020B0604030504040204" pitchFamily="34" charset="0"/>
              </a:rPr>
              <a:t>) </a:t>
            </a:r>
          </a:p>
          <a:p>
            <a:pPr marL="285750" indent="-285750" algn="just">
              <a:lnSpc>
                <a:spcPct val="150000"/>
              </a:lnSpc>
              <a:buFont typeface="Arial" panose="020B0604020202020204" pitchFamily="34" charset="0"/>
              <a:buChar char="•"/>
            </a:pPr>
            <a:r>
              <a:rPr lang="nl-BE" sz="1600" b="0" i="0" u="none" strike="noStrike" baseline="0" dirty="0">
                <a:solidFill>
                  <a:schemeClr val="bg1"/>
                </a:solidFill>
                <a:latin typeface="Verdana" panose="020B0604030504040204" pitchFamily="34" charset="0"/>
                <a:ea typeface="Verdana" panose="020B0604030504040204" pitchFamily="34" charset="0"/>
              </a:rPr>
              <a:t>Big Data </a:t>
            </a:r>
            <a:r>
              <a:rPr lang="nl-BE" sz="1600" b="0" i="0" u="none" strike="noStrike" baseline="0" dirty="0" err="1">
                <a:solidFill>
                  <a:schemeClr val="bg1"/>
                </a:solidFill>
                <a:latin typeface="Verdana" panose="020B0604030504040204" pitchFamily="34" charset="0"/>
                <a:ea typeface="Verdana" panose="020B0604030504040204" pitchFamily="34" charset="0"/>
              </a:rPr>
              <a:t>applications</a:t>
            </a:r>
            <a:r>
              <a:rPr lang="nl-BE" sz="1600" b="0" i="0" u="none" strike="noStrike" baseline="0" dirty="0">
                <a:solidFill>
                  <a:schemeClr val="bg1"/>
                </a:solidFill>
                <a:latin typeface="Verdana" panose="020B0604030504040204" pitchFamily="34" charset="0"/>
                <a:ea typeface="Verdana" panose="020B0604030504040204" pitchFamily="34" charset="0"/>
              </a:rPr>
              <a:t> (e.g., </a:t>
            </a:r>
            <a:r>
              <a:rPr lang="nl-BE" sz="1600" b="0" i="0" u="none" strike="noStrike" baseline="0" dirty="0" err="1">
                <a:solidFill>
                  <a:schemeClr val="bg1"/>
                </a:solidFill>
                <a:latin typeface="Verdana" panose="020B0604030504040204" pitchFamily="34" charset="0"/>
                <a:ea typeface="Verdana" panose="020B0604030504040204" pitchFamily="34" charset="0"/>
              </a:rPr>
              <a:t>Walmart</a:t>
            </a:r>
            <a:r>
              <a:rPr lang="nl-BE" sz="1600" b="0" i="0" u="none" strike="noStrike" baseline="0" dirty="0">
                <a:solidFill>
                  <a:schemeClr val="bg1"/>
                </a:solidFill>
                <a:latin typeface="Verdana" panose="020B0604030504040204" pitchFamily="34" charset="0"/>
                <a:ea typeface="Verdana" panose="020B0604030504040204" pitchFamily="34" charset="0"/>
              </a:rPr>
              <a:t>) </a:t>
            </a:r>
          </a:p>
          <a:p>
            <a:pPr marL="355600" marR="5080" indent="-343535">
              <a:lnSpc>
                <a:spcPct val="100000"/>
              </a:lnSpc>
              <a:spcBef>
                <a:spcPts val="100"/>
              </a:spcBef>
              <a:tabLst>
                <a:tab pos="355600" algn="l"/>
              </a:tabLst>
            </a:pPr>
            <a:endParaRPr lang="nl-BE" sz="1800" dirty="0">
              <a:solidFill>
                <a:schemeClr val="bg1"/>
              </a:solidFill>
              <a:latin typeface="Verdana"/>
              <a:cs typeface="Verdana"/>
            </a:endParaRPr>
          </a:p>
          <a:p>
            <a:pPr marL="355600" marR="5080" indent="-343535">
              <a:lnSpc>
                <a:spcPct val="100000"/>
              </a:lnSpc>
              <a:spcBef>
                <a:spcPts val="100"/>
              </a:spcBef>
              <a:tabLst>
                <a:tab pos="355600" algn="l"/>
              </a:tabLst>
            </a:pPr>
            <a:endParaRPr lang="nl-BE" sz="1800" dirty="0">
              <a:solidFill>
                <a:schemeClr val="bg1"/>
              </a:solidFill>
              <a:latin typeface="Verdana"/>
              <a:cs typeface="Verdana"/>
            </a:endParaRPr>
          </a:p>
          <a:p>
            <a:pPr marL="355600" marR="5080" indent="-343535">
              <a:lnSpc>
                <a:spcPct val="100000"/>
              </a:lnSpc>
              <a:spcBef>
                <a:spcPts val="100"/>
              </a:spcBef>
              <a:tabLst>
                <a:tab pos="355600" algn="l"/>
              </a:tabLst>
            </a:pPr>
            <a:r>
              <a:rPr lang="nl-BE" dirty="0">
                <a:solidFill>
                  <a:schemeClr val="bg1"/>
                </a:solidFill>
                <a:latin typeface="Verdana"/>
                <a:cs typeface="Verdana"/>
              </a:rPr>
              <a:t>“Data is </a:t>
            </a:r>
            <a:r>
              <a:rPr lang="nl-BE" dirty="0" err="1">
                <a:solidFill>
                  <a:schemeClr val="bg1"/>
                </a:solidFill>
                <a:latin typeface="Verdana"/>
                <a:cs typeface="Verdana"/>
              </a:rPr>
              <a:t>the</a:t>
            </a:r>
            <a:r>
              <a:rPr lang="nl-BE" dirty="0">
                <a:solidFill>
                  <a:schemeClr val="bg1"/>
                </a:solidFill>
                <a:latin typeface="Verdana"/>
                <a:cs typeface="Verdana"/>
              </a:rPr>
              <a:t> new gold” </a:t>
            </a:r>
            <a:r>
              <a:rPr lang="nl-BE" dirty="0">
                <a:solidFill>
                  <a:schemeClr val="bg1"/>
                </a:solidFill>
                <a:latin typeface="Verdana"/>
                <a:cs typeface="Verdana"/>
                <a:sym typeface="Wingdings" panose="05000000000000000000" pitchFamily="2" charset="2"/>
              </a:rPr>
              <a:t> Google, Facebook, Microsoft</a:t>
            </a:r>
            <a:endParaRPr lang="nl-BE" sz="1800" dirty="0">
              <a:solidFill>
                <a:schemeClr val="bg1"/>
              </a:solidFill>
              <a:latin typeface="Verdana"/>
              <a:cs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541102" cy="627736"/>
          </a:xfrm>
          <a:prstGeom prst="rect">
            <a:avLst/>
          </a:prstGeom>
        </p:spPr>
        <p:txBody>
          <a:bodyPr vert="horz" wrap="square" lIns="0" tIns="12065" rIns="0" bIns="0" rtlCol="0">
            <a:spAutoFit/>
          </a:bodyPr>
          <a:lstStyle/>
          <a:p>
            <a:pPr marL="12700">
              <a:lnSpc>
                <a:spcPct val="100000"/>
              </a:lnSpc>
              <a:spcBef>
                <a:spcPts val="95"/>
              </a:spcBef>
            </a:pPr>
            <a:r>
              <a:rPr lang="nl-BE" dirty="0"/>
              <a:t>1.1 Gegevens (data) &amp; Informatie</a:t>
            </a:r>
            <a:endParaRPr dirty="0"/>
          </a:p>
        </p:txBody>
      </p:sp>
      <p:pic>
        <p:nvPicPr>
          <p:cNvPr id="2" name="Picture 1">
            <a:extLst>
              <a:ext uri="{FF2B5EF4-FFF2-40B4-BE49-F238E27FC236}">
                <a16:creationId xmlns:a16="http://schemas.microsoft.com/office/drawing/2014/main" id="{62AFE572-5F16-FACD-A2A0-5CC5A16A161A}"/>
              </a:ext>
            </a:extLst>
          </p:cNvPr>
          <p:cNvPicPr>
            <a:picLocks noChangeAspect="1"/>
          </p:cNvPicPr>
          <p:nvPr/>
        </p:nvPicPr>
        <p:blipFill rotWithShape="1">
          <a:blip r:embed="rId2"/>
          <a:srcRect l="5751" t="10479" r="7420" b="2926"/>
          <a:stretch/>
        </p:blipFill>
        <p:spPr>
          <a:xfrm>
            <a:off x="0" y="1905000"/>
            <a:ext cx="8839200" cy="4958582"/>
          </a:xfrm>
          <a:prstGeom prst="rect">
            <a:avLst/>
          </a:prstGeom>
        </p:spPr>
      </p:pic>
    </p:spTree>
    <p:extLst>
      <p:ext uri="{BB962C8B-B14F-4D97-AF65-F5344CB8AC3E}">
        <p14:creationId xmlns:p14="http://schemas.microsoft.com/office/powerpoint/2010/main" val="32249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693502" cy="627736"/>
          </a:xfrm>
          <a:prstGeom prst="rect">
            <a:avLst/>
          </a:prstGeom>
        </p:spPr>
        <p:txBody>
          <a:bodyPr vert="horz" wrap="square" lIns="0" tIns="12065" rIns="0" bIns="0" rtlCol="0">
            <a:spAutoFit/>
          </a:bodyPr>
          <a:lstStyle/>
          <a:p>
            <a:pPr marL="12700">
              <a:lnSpc>
                <a:spcPct val="100000"/>
              </a:lnSpc>
              <a:spcBef>
                <a:spcPts val="95"/>
              </a:spcBef>
            </a:pPr>
            <a:r>
              <a:rPr lang="nl-BE" dirty="0"/>
              <a:t>1.2 Integriteit</a:t>
            </a:r>
          </a:p>
        </p:txBody>
      </p:sp>
      <p:sp>
        <p:nvSpPr>
          <p:cNvPr id="5" name="object 5"/>
          <p:cNvSpPr txBox="1"/>
          <p:nvPr/>
        </p:nvSpPr>
        <p:spPr>
          <a:xfrm>
            <a:off x="990600" y="2590800"/>
            <a:ext cx="7924800" cy="3304751"/>
          </a:xfrm>
          <a:prstGeom prst="rect">
            <a:avLst/>
          </a:prstGeom>
        </p:spPr>
        <p:txBody>
          <a:bodyPr vert="horz" wrap="square" lIns="0" tIns="143510" rIns="0" bIns="0" rtlCol="0">
            <a:spAutoFit/>
          </a:bodyPr>
          <a:lstStyle/>
          <a:p>
            <a:pPr marL="172085" marR="262255">
              <a:spcBef>
                <a:spcPts val="1260"/>
              </a:spcBef>
              <a:spcAft>
                <a:spcPts val="0"/>
              </a:spcAft>
            </a:pPr>
            <a:r>
              <a:rPr lang="nl-NL" sz="1800" dirty="0">
                <a:solidFill>
                  <a:schemeClr val="bg1"/>
                </a:solidFill>
                <a:effectLst/>
                <a:latin typeface="Arial" panose="020B0604020202020204" pitchFamily="34" charset="0"/>
                <a:ea typeface="Arial" panose="020B0604020202020204" pitchFamily="34" charset="0"/>
              </a:rPr>
              <a:t>Opgeslagen gegevens mogen geen fouten of onduidelijkheden bevatten. </a:t>
            </a:r>
          </a:p>
          <a:p>
            <a:pPr marL="172085" marR="262255">
              <a:spcBef>
                <a:spcPts val="1260"/>
              </a:spcBef>
              <a:spcAft>
                <a:spcPts val="0"/>
              </a:spcAft>
            </a:pPr>
            <a:r>
              <a:rPr lang="nl-NL" spc="-15" dirty="0">
                <a:solidFill>
                  <a:schemeClr val="bg1"/>
                </a:solidFill>
                <a:latin typeface="Arial" panose="020B0604020202020204" pitchFamily="34" charset="0"/>
                <a:ea typeface="Arial" panose="020B0604020202020204" pitchFamily="34" charset="0"/>
              </a:rPr>
              <a:t>	</a:t>
            </a:r>
            <a:r>
              <a:rPr lang="nl-NL" sz="1800" b="1" dirty="0">
                <a:solidFill>
                  <a:schemeClr val="bg1"/>
                </a:solidFill>
                <a:effectLst/>
                <a:latin typeface="Arial" panose="020B0604020202020204" pitchFamily="34" charset="0"/>
                <a:ea typeface="Arial" panose="020B0604020202020204" pitchFamily="34" charset="0"/>
              </a:rPr>
              <a:t>integriteit</a:t>
            </a:r>
            <a:r>
              <a:rPr lang="nl-NL" sz="1800" dirty="0">
                <a:solidFill>
                  <a:schemeClr val="bg1"/>
                </a:solidFill>
                <a:effectLst/>
                <a:latin typeface="Arial" panose="020B0604020202020204" pitchFamily="34" charset="0"/>
                <a:ea typeface="Arial" panose="020B0604020202020204" pitchFamily="34" charset="0"/>
              </a:rPr>
              <a:t> van de data</a:t>
            </a:r>
          </a:p>
          <a:p>
            <a:pPr marL="172085" marR="262255">
              <a:spcBef>
                <a:spcPts val="1260"/>
              </a:spcBef>
              <a:spcAft>
                <a:spcPts val="0"/>
              </a:spcAft>
            </a:pPr>
            <a:r>
              <a:rPr lang="nl-NL" sz="1800" dirty="0">
                <a:solidFill>
                  <a:schemeClr val="bg1"/>
                </a:solidFill>
                <a:effectLst/>
                <a:latin typeface="Arial" panose="020B0604020202020204" pitchFamily="34" charset="0"/>
                <a:ea typeface="Arial" panose="020B0604020202020204" pitchFamily="34" charset="0"/>
              </a:rPr>
              <a:t>De</a:t>
            </a:r>
            <a:r>
              <a:rPr lang="nl-NL" sz="1800" spc="-2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gegevens </a:t>
            </a:r>
            <a:r>
              <a:rPr lang="nl-NL" dirty="0">
                <a:solidFill>
                  <a:schemeClr val="bg1"/>
                </a:solidFill>
                <a:latin typeface="Arial" panose="020B0604020202020204" pitchFamily="34" charset="0"/>
                <a:ea typeface="Arial" panose="020B0604020202020204" pitchFamily="34" charset="0"/>
              </a:rPr>
              <a:t>moeten </a:t>
            </a:r>
            <a:r>
              <a:rPr lang="nl-NL" sz="1800" dirty="0">
                <a:solidFill>
                  <a:schemeClr val="bg1"/>
                </a:solidFill>
                <a:effectLst/>
                <a:latin typeface="Arial" panose="020B0604020202020204" pitchFamily="34" charset="0"/>
                <a:ea typeface="Arial" panose="020B0604020202020204" pitchFamily="34" charset="0"/>
              </a:rPr>
              <a:t>een juiste weergave zijn van de werkelijkheid. </a:t>
            </a:r>
          </a:p>
          <a:p>
            <a:pPr marL="172085" marR="262255">
              <a:spcBef>
                <a:spcPts val="1260"/>
              </a:spcBef>
              <a:spcAft>
                <a:spcPts val="0"/>
              </a:spcAft>
            </a:pPr>
            <a:r>
              <a:rPr lang="nl-NL" sz="1800" dirty="0">
                <a:solidFill>
                  <a:schemeClr val="bg1"/>
                </a:solidFill>
                <a:effectLst/>
                <a:latin typeface="Arial" panose="020B0604020202020204" pitchFamily="34" charset="0"/>
                <a:ea typeface="Arial" panose="020B0604020202020204" pitchFamily="34" charset="0"/>
              </a:rPr>
              <a:t>Bijvoorbeeld als</a:t>
            </a:r>
            <a:r>
              <a:rPr lang="nl-NL" sz="1800" spc="-1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de</a:t>
            </a:r>
            <a:r>
              <a:rPr lang="nl-NL" sz="1800" spc="-1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computer</a:t>
            </a:r>
            <a:r>
              <a:rPr lang="nl-NL" sz="1800" spc="-1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toont</a:t>
            </a:r>
            <a:r>
              <a:rPr lang="nl-NL" sz="1800" spc="-1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dat</a:t>
            </a:r>
            <a:r>
              <a:rPr lang="nl-NL" sz="1800" spc="-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het</a:t>
            </a:r>
            <a:r>
              <a:rPr lang="nl-NL" sz="1800" spc="-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banksaldo</a:t>
            </a:r>
            <a:r>
              <a:rPr lang="nl-NL" sz="1800" spc="-1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120</a:t>
            </a:r>
            <a:r>
              <a:rPr lang="nl-NL" sz="1800" spc="-1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euro</a:t>
            </a:r>
            <a:r>
              <a:rPr lang="nl-NL" sz="1800" spc="-2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in</a:t>
            </a:r>
            <a:r>
              <a:rPr lang="nl-NL" sz="1800" spc="-1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het</a:t>
            </a:r>
            <a:r>
              <a:rPr lang="nl-NL" sz="1800" spc="-1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rood</a:t>
            </a:r>
            <a:r>
              <a:rPr lang="nl-NL" sz="1800" spc="-2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is,</a:t>
            </a:r>
            <a:r>
              <a:rPr lang="nl-NL" sz="1800" spc="-1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terwijl</a:t>
            </a:r>
            <a:r>
              <a:rPr lang="nl-NL" sz="1800" spc="-10"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het</a:t>
            </a:r>
            <a:r>
              <a:rPr lang="nl-NL" sz="1800" spc="-1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zwart</a:t>
            </a:r>
            <a:r>
              <a:rPr lang="nl-NL" sz="1800" spc="-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moet</a:t>
            </a:r>
            <a:r>
              <a:rPr lang="nl-NL" sz="1800" spc="-5" dirty="0">
                <a:solidFill>
                  <a:schemeClr val="bg1"/>
                </a:solidFill>
                <a:effectLst/>
                <a:latin typeface="Arial" panose="020B0604020202020204" pitchFamily="34" charset="0"/>
                <a:ea typeface="Arial" panose="020B0604020202020204" pitchFamily="34" charset="0"/>
              </a:rPr>
              <a:t> </a:t>
            </a:r>
            <a:r>
              <a:rPr lang="nl-NL" sz="1800" dirty="0">
                <a:solidFill>
                  <a:schemeClr val="bg1"/>
                </a:solidFill>
                <a:effectLst/>
                <a:latin typeface="Arial" panose="020B0604020202020204" pitchFamily="34" charset="0"/>
                <a:ea typeface="Arial" panose="020B0604020202020204" pitchFamily="34" charset="0"/>
              </a:rPr>
              <a:t>zijn, is er duidelijk iets mis. Het computersysteem geeft dan niet de werkelijkheid weer, de integriteit van het computersysteem voldoet niet.</a:t>
            </a:r>
          </a:p>
          <a:p>
            <a:pPr marL="172085" marR="262255">
              <a:spcBef>
                <a:spcPts val="1260"/>
              </a:spcBef>
              <a:spcAft>
                <a:spcPts val="0"/>
              </a:spcAft>
            </a:pPr>
            <a:r>
              <a:rPr lang="nl-NL" sz="1800" dirty="0">
                <a:solidFill>
                  <a:schemeClr val="bg1"/>
                </a:solidFill>
                <a:effectLst/>
                <a:latin typeface="Arial" panose="020B0604020202020204" pitchFamily="34" charset="0"/>
                <a:ea typeface="Arial" panose="020B0604020202020204" pitchFamily="34" charset="0"/>
              </a:rPr>
              <a:t>Voorbeelden waarbij de integriteit aangetast is:</a:t>
            </a:r>
            <a:br>
              <a:rPr lang="nl-NL" sz="1800" dirty="0">
                <a:solidFill>
                  <a:schemeClr val="bg1"/>
                </a:solidFill>
                <a:effectLst/>
                <a:latin typeface="Arial" panose="020B0604020202020204" pitchFamily="34" charset="0"/>
                <a:ea typeface="Arial" panose="020B0604020202020204" pitchFamily="34" charset="0"/>
              </a:rPr>
            </a:br>
            <a:r>
              <a:rPr lang="nl-BE" sz="1800" dirty="0">
                <a:solidFill>
                  <a:schemeClr val="bg1"/>
                </a:solidFill>
                <a:effectLst/>
                <a:latin typeface="Arial" panose="020B0604020202020204" pitchFamily="34" charset="0"/>
                <a:ea typeface="Arial" panose="020B0604020202020204" pitchFamily="34" charset="0"/>
              </a:rPr>
              <a:t>Verouderde data, fouten in de programmatuur, </a:t>
            </a:r>
            <a:r>
              <a:rPr lang="nl-BE" sz="1800" dirty="0" err="1">
                <a:solidFill>
                  <a:schemeClr val="bg1"/>
                </a:solidFill>
                <a:effectLst/>
                <a:latin typeface="Arial" panose="020B0604020202020204" pitchFamily="34" charset="0"/>
                <a:ea typeface="Arial" panose="020B0604020202020204" pitchFamily="34" charset="0"/>
              </a:rPr>
              <a:t>hacking</a:t>
            </a:r>
            <a:r>
              <a:rPr lang="nl-BE" sz="1800" dirty="0">
                <a:solidFill>
                  <a:schemeClr val="bg1"/>
                </a:solidFill>
                <a:effectLst/>
                <a:latin typeface="Arial" panose="020B0604020202020204" pitchFamily="34" charset="0"/>
                <a:ea typeface="Arial" panose="020B0604020202020204" pitchFamily="34" charset="0"/>
              </a:rPr>
              <a:t>, ….</a:t>
            </a:r>
          </a:p>
        </p:txBody>
      </p:sp>
    </p:spTree>
    <p:extLst>
      <p:ext uri="{BB962C8B-B14F-4D97-AF65-F5344CB8AC3E}">
        <p14:creationId xmlns:p14="http://schemas.microsoft.com/office/powerpoint/2010/main" val="229462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8898" y="740791"/>
            <a:ext cx="10693502" cy="627736"/>
          </a:xfrm>
          <a:prstGeom prst="rect">
            <a:avLst/>
          </a:prstGeom>
        </p:spPr>
        <p:txBody>
          <a:bodyPr vert="horz" wrap="square" lIns="0" tIns="12065" rIns="0" bIns="0" rtlCol="0">
            <a:spAutoFit/>
          </a:bodyPr>
          <a:lstStyle/>
          <a:p>
            <a:pPr marL="12700">
              <a:lnSpc>
                <a:spcPct val="100000"/>
              </a:lnSpc>
              <a:spcBef>
                <a:spcPts val="95"/>
              </a:spcBef>
            </a:pPr>
            <a:r>
              <a:rPr lang="nl-BE" dirty="0"/>
              <a:t>1.3 Basisbegrippen bij gegevens</a:t>
            </a:r>
          </a:p>
        </p:txBody>
      </p:sp>
      <p:sp>
        <p:nvSpPr>
          <p:cNvPr id="5" name="object 5"/>
          <p:cNvSpPr txBox="1"/>
          <p:nvPr/>
        </p:nvSpPr>
        <p:spPr>
          <a:xfrm>
            <a:off x="1143000" y="2209800"/>
            <a:ext cx="10210800" cy="4361450"/>
          </a:xfrm>
          <a:prstGeom prst="rect">
            <a:avLst/>
          </a:prstGeom>
        </p:spPr>
        <p:txBody>
          <a:bodyPr vert="horz" wrap="square" lIns="0" tIns="143510" rIns="0" bIns="0"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Een school houdt gegevens bij over de studenten:</a:t>
            </a:r>
          </a:p>
          <a:p>
            <a:pPr marL="0" marR="0" lvl="0" indent="0" algn="just" defTabSz="914400" rtl="0" eaLnBrk="0" fontAlgn="base" latinLnBrk="0" hangingPunct="0">
              <a:lnSpc>
                <a:spcPct val="100000"/>
              </a:lnSpc>
              <a:spcBef>
                <a:spcPct val="0"/>
              </a:spcBef>
              <a:spcAft>
                <a:spcPct val="0"/>
              </a:spcAft>
              <a:buClrTx/>
              <a:buSzTx/>
              <a:buFontTx/>
              <a:buNone/>
              <a:tabLst/>
            </a:pPr>
            <a:endParaRPr lang="nl-NL" altLang="en-US" dirty="0">
              <a:solidFill>
                <a:schemeClr val="bg1"/>
              </a:solidFill>
              <a:latin typeface="Arial" panose="020B0604020202020204" pitchFamily="34" charset="0"/>
              <a:ea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nl-NL"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nl-NL" altLang="en-US"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nl-NL"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Deze verzameling geeft een overzicht van de studenten weer.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Student is het onderwerp van deze verzameling dat we willen volgen.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We spreken over de </a:t>
            </a:r>
            <a:r>
              <a:rPr kumimoji="0" lang="nl-NL" altLang="en-US" sz="2000" b="1" i="0" u="sng" strike="noStrike" cap="none" normalizeH="0" baseline="0" dirty="0">
                <a:ln>
                  <a:noFill/>
                </a:ln>
                <a:solidFill>
                  <a:schemeClr val="bg1"/>
                </a:solidFill>
                <a:effectLst/>
                <a:latin typeface="Arial" panose="020B0604020202020204" pitchFamily="34" charset="0"/>
                <a:ea typeface="Arial" panose="020B0604020202020204" pitchFamily="34" charset="0"/>
              </a:rPr>
              <a:t>entiteit</a:t>
            </a: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 student.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Een </a:t>
            </a:r>
            <a:r>
              <a:rPr kumimoji="0" lang="nl-NL" altLang="en-US" sz="2000" b="1" i="0" u="sng" strike="noStrike" cap="none" normalizeH="0" baseline="0" dirty="0">
                <a:ln>
                  <a:noFill/>
                </a:ln>
                <a:solidFill>
                  <a:schemeClr val="bg1"/>
                </a:solidFill>
                <a:effectLst/>
                <a:latin typeface="Arial" panose="020B0604020202020204" pitchFamily="34" charset="0"/>
                <a:ea typeface="Arial" panose="020B0604020202020204" pitchFamily="34" charset="0"/>
              </a:rPr>
              <a:t>attribuut</a:t>
            </a:r>
            <a:r>
              <a:rPr kumimoji="0" lang="nl-NL" altLang="en-US" b="1" i="0" u="none" strike="noStrike" cap="none" normalizeH="0" baseline="0" dirty="0">
                <a:ln>
                  <a:noFill/>
                </a:ln>
                <a:solidFill>
                  <a:schemeClr val="bg1"/>
                </a:solidFill>
                <a:effectLst/>
                <a:latin typeface="Arial" panose="020B0604020202020204" pitchFamily="34" charset="0"/>
                <a:ea typeface="Arial" panose="020B0604020202020204" pitchFamily="34" charset="0"/>
              </a:rPr>
              <a:t> </a:t>
            </a: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is een eigenschap of een kenmerk van een entiteit.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Studentnummer, naam, voornaam en geboortejaar zijn allen attributen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nl-NL" altLang="en-US" b="0" i="0" u="none" strike="noStrike" cap="none" normalizeH="0" baseline="0" dirty="0">
                <a:ln>
                  <a:noFill/>
                </a:ln>
                <a:solidFill>
                  <a:schemeClr val="bg1"/>
                </a:solidFill>
                <a:effectLst/>
                <a:latin typeface="Arial" panose="020B0604020202020204" pitchFamily="34" charset="0"/>
                <a:ea typeface="Arial" panose="020B0604020202020204" pitchFamily="34" charset="0"/>
              </a:rPr>
              <a:t>van de entiteit student.</a:t>
            </a:r>
            <a:endParaRPr kumimoji="0" lang="nl-NL" altLang="en-US" b="0" i="0" u="none" strike="noStrike" cap="none" normalizeH="0" baseline="0" dirty="0">
              <a:ln>
                <a:noFill/>
              </a:ln>
              <a:solidFill>
                <a:schemeClr val="bg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B69DE6AE-6464-70BA-47AA-588D34EA7216}"/>
              </a:ext>
            </a:extLst>
          </p:cNvPr>
          <p:cNvGraphicFramePr>
            <a:graphicFrameLocks noGrp="1"/>
          </p:cNvGraphicFramePr>
          <p:nvPr>
            <p:extLst>
              <p:ext uri="{D42A27DB-BD31-4B8C-83A1-F6EECF244321}">
                <p14:modId xmlns:p14="http://schemas.microsoft.com/office/powerpoint/2010/main" val="3688964045"/>
              </p:ext>
            </p:extLst>
          </p:nvPr>
        </p:nvGraphicFramePr>
        <p:xfrm>
          <a:off x="2362200" y="2971800"/>
          <a:ext cx="6223635" cy="1098552"/>
        </p:xfrm>
        <a:graphic>
          <a:graphicData uri="http://schemas.openxmlformats.org/drawingml/2006/table">
            <a:tbl>
              <a:tblPr firstRow="1" firstCol="1" lastRow="1" lastCol="1" bandRow="1" bandCol="1">
                <a:tableStyleId>{5C22544A-7EE6-4342-B048-85BDC9FD1C3A}</a:tableStyleId>
              </a:tblPr>
              <a:tblGrid>
                <a:gridCol w="1556253">
                  <a:extLst>
                    <a:ext uri="{9D8B030D-6E8A-4147-A177-3AD203B41FA5}">
                      <a16:colId xmlns:a16="http://schemas.microsoft.com/office/drawing/2014/main" val="2711574294"/>
                    </a:ext>
                  </a:extLst>
                </a:gridCol>
                <a:gridCol w="1554876">
                  <a:extLst>
                    <a:ext uri="{9D8B030D-6E8A-4147-A177-3AD203B41FA5}">
                      <a16:colId xmlns:a16="http://schemas.microsoft.com/office/drawing/2014/main" val="1414902402"/>
                    </a:ext>
                  </a:extLst>
                </a:gridCol>
                <a:gridCol w="1556253">
                  <a:extLst>
                    <a:ext uri="{9D8B030D-6E8A-4147-A177-3AD203B41FA5}">
                      <a16:colId xmlns:a16="http://schemas.microsoft.com/office/drawing/2014/main" val="897947414"/>
                    </a:ext>
                  </a:extLst>
                </a:gridCol>
                <a:gridCol w="1556253">
                  <a:extLst>
                    <a:ext uri="{9D8B030D-6E8A-4147-A177-3AD203B41FA5}">
                      <a16:colId xmlns:a16="http://schemas.microsoft.com/office/drawing/2014/main" val="3442653639"/>
                    </a:ext>
                  </a:extLst>
                </a:gridCol>
              </a:tblGrid>
              <a:tr h="210922">
                <a:tc>
                  <a:txBody>
                    <a:bodyPr/>
                    <a:lstStyle/>
                    <a:p>
                      <a:pPr marL="67945">
                        <a:lnSpc>
                          <a:spcPts val="1160"/>
                        </a:lnSpc>
                      </a:pPr>
                      <a:r>
                        <a:rPr lang="nl-NL" sz="1100" spc="-10">
                          <a:effectLst/>
                        </a:rPr>
                        <a:t>Studentnummer</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6675">
                        <a:lnSpc>
                          <a:spcPts val="1160"/>
                        </a:lnSpc>
                      </a:pPr>
                      <a:r>
                        <a:rPr lang="nl-NL" sz="1100" spc="-20">
                          <a:effectLst/>
                        </a:rPr>
                        <a:t>Naam</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310">
                        <a:lnSpc>
                          <a:spcPts val="1160"/>
                        </a:lnSpc>
                      </a:pPr>
                      <a:r>
                        <a:rPr lang="nl-NL" sz="1100" spc="-10">
                          <a:effectLst/>
                        </a:rPr>
                        <a:t>Voornaam</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310">
                        <a:lnSpc>
                          <a:spcPts val="1160"/>
                        </a:lnSpc>
                      </a:pPr>
                      <a:r>
                        <a:rPr lang="nl-NL" sz="1100" spc="-10">
                          <a:effectLst/>
                        </a:rPr>
                        <a:t>Geboortejaar</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111197823"/>
                  </a:ext>
                </a:extLst>
              </a:tr>
              <a:tr h="222347">
                <a:tc>
                  <a:txBody>
                    <a:bodyPr/>
                    <a:lstStyle/>
                    <a:p>
                      <a:pPr marL="67945">
                        <a:lnSpc>
                          <a:spcPts val="1170"/>
                        </a:lnSpc>
                      </a:pPr>
                      <a:r>
                        <a:rPr lang="nl-NL" sz="1100" spc="-10">
                          <a:effectLst/>
                        </a:rPr>
                        <a:t>10025</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6675">
                        <a:lnSpc>
                          <a:spcPts val="1170"/>
                        </a:lnSpc>
                      </a:pPr>
                      <a:r>
                        <a:rPr lang="nl-NL" sz="1100" spc="-10">
                          <a:effectLst/>
                        </a:rPr>
                        <a:t>Vanopstal</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70"/>
                        </a:lnSpc>
                      </a:pPr>
                      <a:r>
                        <a:rPr lang="nl-NL" sz="1100" spc="-20">
                          <a:effectLst/>
                        </a:rPr>
                        <a:t>Erik</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70"/>
                        </a:lnSpc>
                      </a:pPr>
                      <a:r>
                        <a:rPr lang="nl-NL" sz="1100" spc="-20">
                          <a:effectLst/>
                        </a:rPr>
                        <a:t>1985</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492193943"/>
                  </a:ext>
                </a:extLst>
              </a:tr>
              <a:tr h="222347">
                <a:tc>
                  <a:txBody>
                    <a:bodyPr/>
                    <a:lstStyle/>
                    <a:p>
                      <a:pPr marL="67945">
                        <a:lnSpc>
                          <a:spcPts val="1170"/>
                        </a:lnSpc>
                      </a:pPr>
                      <a:r>
                        <a:rPr lang="nl-NL" sz="1100" spc="-10">
                          <a:effectLst/>
                        </a:rPr>
                        <a:t>10026</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6675">
                        <a:lnSpc>
                          <a:spcPts val="1170"/>
                        </a:lnSpc>
                      </a:pPr>
                      <a:r>
                        <a:rPr lang="nl-NL" sz="1100" spc="-10">
                          <a:effectLst/>
                        </a:rPr>
                        <a:t>Peters</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70"/>
                        </a:lnSpc>
                      </a:pPr>
                      <a:r>
                        <a:rPr lang="nl-NL" sz="1100" spc="-25">
                          <a:effectLst/>
                        </a:rPr>
                        <a:t>Jan</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310">
                        <a:lnSpc>
                          <a:spcPts val="1170"/>
                        </a:lnSpc>
                      </a:pPr>
                      <a:r>
                        <a:rPr lang="nl-NL" sz="1100" spc="-20">
                          <a:effectLst/>
                        </a:rPr>
                        <a:t>1986</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077120946"/>
                  </a:ext>
                </a:extLst>
              </a:tr>
              <a:tr h="220589">
                <a:tc>
                  <a:txBody>
                    <a:bodyPr/>
                    <a:lstStyle/>
                    <a:p>
                      <a:pPr marL="67945">
                        <a:lnSpc>
                          <a:spcPts val="1160"/>
                        </a:lnSpc>
                      </a:pPr>
                      <a:r>
                        <a:rPr lang="nl-NL" sz="1100" spc="-10">
                          <a:effectLst/>
                        </a:rPr>
                        <a:t>10027</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6675">
                        <a:lnSpc>
                          <a:spcPts val="1160"/>
                        </a:lnSpc>
                      </a:pPr>
                      <a:r>
                        <a:rPr lang="nl-NL" sz="1100" spc="-10">
                          <a:effectLst/>
                        </a:rPr>
                        <a:t>Martens</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60"/>
                        </a:lnSpc>
                      </a:pPr>
                      <a:r>
                        <a:rPr lang="nl-NL" sz="1100" spc="-10">
                          <a:effectLst/>
                        </a:rPr>
                        <a:t>Ronny</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60"/>
                        </a:lnSpc>
                      </a:pPr>
                      <a:r>
                        <a:rPr lang="nl-NL" sz="1100" spc="-20">
                          <a:effectLst/>
                        </a:rPr>
                        <a:t>1984</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738786791"/>
                  </a:ext>
                </a:extLst>
              </a:tr>
              <a:tr h="222347">
                <a:tc>
                  <a:txBody>
                    <a:bodyPr/>
                    <a:lstStyle/>
                    <a:p>
                      <a:pPr marL="67945">
                        <a:lnSpc>
                          <a:spcPts val="1170"/>
                        </a:lnSpc>
                      </a:pPr>
                      <a:r>
                        <a:rPr lang="nl-NL" sz="1100" spc="-10">
                          <a:effectLst/>
                        </a:rPr>
                        <a:t>10028</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6675">
                        <a:lnSpc>
                          <a:spcPts val="1170"/>
                        </a:lnSpc>
                      </a:pPr>
                      <a:r>
                        <a:rPr lang="nl-NL" sz="1100" spc="-10" dirty="0" err="1">
                          <a:effectLst/>
                        </a:rPr>
                        <a:t>Vankerkhove</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70"/>
                        </a:lnSpc>
                      </a:pPr>
                      <a:r>
                        <a:rPr lang="nl-NL" sz="1100" spc="-25">
                          <a:effectLst/>
                        </a:rPr>
                        <a:t>Tom</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ts val="1170"/>
                        </a:lnSpc>
                      </a:pPr>
                      <a:r>
                        <a:rPr lang="nl-NL" sz="1100" spc="-20" dirty="0">
                          <a:effectLst/>
                        </a:rPr>
                        <a:t>1985</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749730649"/>
                  </a:ext>
                </a:extLst>
              </a:tr>
            </a:tbl>
          </a:graphicData>
        </a:graphic>
      </p:graphicFrame>
      <p:pic>
        <p:nvPicPr>
          <p:cNvPr id="6" name="Picture 5">
            <a:extLst>
              <a:ext uri="{FF2B5EF4-FFF2-40B4-BE49-F238E27FC236}">
                <a16:creationId xmlns:a16="http://schemas.microsoft.com/office/drawing/2014/main" id="{AB94A20F-08D5-104A-06D6-4FED2C59730A}"/>
              </a:ext>
            </a:extLst>
          </p:cNvPr>
          <p:cNvPicPr>
            <a:picLocks noChangeAspect="1"/>
          </p:cNvPicPr>
          <p:nvPr/>
        </p:nvPicPr>
        <p:blipFill rotWithShape="1">
          <a:blip r:embed="rId2"/>
          <a:srcRect l="-2097" t="-11320" r="2097" b="11320"/>
          <a:stretch/>
        </p:blipFill>
        <p:spPr>
          <a:xfrm>
            <a:off x="1143000" y="2743200"/>
            <a:ext cx="9982200" cy="1654481"/>
          </a:xfrm>
          <a:prstGeom prst="rect">
            <a:avLst/>
          </a:prstGeom>
          <a:solidFill>
            <a:schemeClr val="bg1">
              <a:lumMod val="85000"/>
            </a:schemeClr>
          </a:solidFill>
        </p:spPr>
      </p:pic>
    </p:spTree>
    <p:extLst>
      <p:ext uri="{BB962C8B-B14F-4D97-AF65-F5344CB8AC3E}">
        <p14:creationId xmlns:p14="http://schemas.microsoft.com/office/powerpoint/2010/main" val="1327024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E68657AF57FD4CA3793046837055E8" ma:contentTypeVersion="4" ma:contentTypeDescription="Create a new document." ma:contentTypeScope="" ma:versionID="34c9488bb3f9f41010edc60b51728933">
  <xsd:schema xmlns:xsd="http://www.w3.org/2001/XMLSchema" xmlns:xs="http://www.w3.org/2001/XMLSchema" xmlns:p="http://schemas.microsoft.com/office/2006/metadata/properties" xmlns:ns2="90747869-d181-41f6-9b1d-6d1abdb69199" targetNamespace="http://schemas.microsoft.com/office/2006/metadata/properties" ma:root="true" ma:fieldsID="4588d9aba20d2d13558eade87c1ab7bb" ns2:_="">
    <xsd:import namespace="90747869-d181-41f6-9b1d-6d1abdb6919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747869-d181-41f6-9b1d-6d1abdb69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424955-9911-444F-B3A2-1D1A27ABD9F5}"/>
</file>

<file path=customXml/itemProps2.xml><?xml version="1.0" encoding="utf-8"?>
<ds:datastoreItem xmlns:ds="http://schemas.openxmlformats.org/officeDocument/2006/customXml" ds:itemID="{8BCA57C4-703E-46F3-8571-9E697819B93A}"/>
</file>

<file path=customXml/itemProps3.xml><?xml version="1.0" encoding="utf-8"?>
<ds:datastoreItem xmlns:ds="http://schemas.openxmlformats.org/officeDocument/2006/customXml" ds:itemID="{87986B39-BA6E-4DD7-8606-DCDBF9777B8A}"/>
</file>

<file path=docProps/app.xml><?xml version="1.0" encoding="utf-8"?>
<Properties xmlns="http://schemas.openxmlformats.org/officeDocument/2006/extended-properties" xmlns:vt="http://schemas.openxmlformats.org/officeDocument/2006/docPropsVTypes">
  <Template/>
  <TotalTime>1441</TotalTime>
  <Words>3159</Words>
  <Application>Microsoft Office PowerPoint</Application>
  <PresentationFormat>Widescreen</PresentationFormat>
  <Paragraphs>549</Paragraphs>
  <Slides>54</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Century Gothic</vt:lpstr>
      <vt:lpstr>Courier New</vt:lpstr>
      <vt:lpstr>Microsoft Sans Serif</vt:lpstr>
      <vt:lpstr>Roboto</vt:lpstr>
      <vt:lpstr>Symbol</vt:lpstr>
      <vt:lpstr>Tahoma</vt:lpstr>
      <vt:lpstr>Times New Roman</vt:lpstr>
      <vt:lpstr>Verdana</vt:lpstr>
      <vt:lpstr>Wingdings</vt:lpstr>
      <vt:lpstr>Office Theme</vt:lpstr>
      <vt:lpstr>PowerPoint Presentation</vt:lpstr>
      <vt:lpstr>Welkom</vt:lpstr>
      <vt:lpstr>Les 1 : Introductie Databases</vt:lpstr>
      <vt:lpstr>1. Belangrijke begrippen</vt:lpstr>
      <vt:lpstr>1.1 Gegevens (data) &amp; Informatie</vt:lpstr>
      <vt:lpstr>1.1 Gegevens (data) &amp; Informatie</vt:lpstr>
      <vt:lpstr>1.1 Gegevens (data) &amp; Informatie</vt:lpstr>
      <vt:lpstr>1.2 Integriteit</vt:lpstr>
      <vt:lpstr>1.3 Basisbegrippen bij gegevens</vt:lpstr>
      <vt:lpstr>1.3 Basisbegrippen - Opslag</vt:lpstr>
      <vt:lpstr>1.4 De 4 basisbewerkingen</vt:lpstr>
      <vt:lpstr>2. Hoe data opslaan in een computer?</vt:lpstr>
      <vt:lpstr>2.1 Indexen</vt:lpstr>
      <vt:lpstr>2.2 Redundantie &amp; consistentie</vt:lpstr>
      <vt:lpstr>2.3 Relaties</vt:lpstr>
      <vt:lpstr>Oefening</vt:lpstr>
      <vt:lpstr>2.4 Types databanken</vt:lpstr>
      <vt:lpstr>2.4.1 Relationele databanken</vt:lpstr>
      <vt:lpstr>2.4.1 Relationele databanken</vt:lpstr>
      <vt:lpstr>2.4.1 Relationele databanken</vt:lpstr>
      <vt:lpstr>2.4.1 Relationele databanken</vt:lpstr>
      <vt:lpstr>2.4.1 Relationele databanken</vt:lpstr>
      <vt:lpstr>PowerPoint Presentation</vt:lpstr>
      <vt:lpstr>2.4.2 Multi-dimensionale databanken</vt:lpstr>
      <vt:lpstr>2.4.3 Object-oriented databases</vt:lpstr>
      <vt:lpstr>2.4.4 NoSQL databases</vt:lpstr>
      <vt:lpstr>2.5 Installatie PostgreSQL &amp; pgAdmin4</vt:lpstr>
      <vt:lpstr>3. Een databank ontwerpen</vt:lpstr>
      <vt:lpstr>3.1 Nadenken over de gegevens</vt:lpstr>
      <vt:lpstr>3.2 Structuur van een relationele databank</vt:lpstr>
      <vt:lpstr>3.3 Normalisatie</vt:lpstr>
      <vt:lpstr>3.3 Normalisatie – 4 stappen (0 – 3)</vt:lpstr>
      <vt:lpstr>3.3 Normalisatie – stap 1</vt:lpstr>
      <vt:lpstr>3.3 Normalisatie – stap 1 voorbeeld</vt:lpstr>
      <vt:lpstr>3.3 Normalisatie – stap 2</vt:lpstr>
      <vt:lpstr>3.3 Normalisatie – stap 2 voorbeeld</vt:lpstr>
      <vt:lpstr>3.3 Normalisatie – stap 2 voorbeeld</vt:lpstr>
      <vt:lpstr>3.3 Normalisatie – stap 3</vt:lpstr>
      <vt:lpstr>3.3 Normalisatie – stap 3 voorbeeld</vt:lpstr>
      <vt:lpstr>3.3 Normalisatie – stap 3 voorbeeld</vt:lpstr>
      <vt:lpstr>Oefening: Data van een orderbon</vt:lpstr>
      <vt:lpstr>Oefening: Data van een factuur</vt:lpstr>
      <vt:lpstr>Normalisatie</vt:lpstr>
      <vt:lpstr>0NF</vt:lpstr>
      <vt:lpstr>PowerPoint Presentation</vt:lpstr>
      <vt:lpstr>1NF</vt:lpstr>
      <vt:lpstr>PowerPoint Presentation</vt:lpstr>
      <vt:lpstr>2NF</vt:lpstr>
      <vt:lpstr>PowerPoint Presentation</vt:lpstr>
      <vt:lpstr>PowerPoint Presentation</vt:lpstr>
      <vt:lpstr>3NF</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databanken</dc:title>
  <dc:creator>Thomas Desmedt</dc:creator>
  <cp:lastModifiedBy>Van De Putte, Luc</cp:lastModifiedBy>
  <cp:revision>2</cp:revision>
  <dcterms:created xsi:type="dcterms:W3CDTF">2023-12-18T10:06:43Z</dcterms:created>
  <dcterms:modified xsi:type="dcterms:W3CDTF">2024-11-22T19:09:01Z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2022-09-22T00:00:00Z</vt:filetime>
  </property>
  <property fmtid="{D5CDD505-2E9C-101B-9397-08002B2CF9AE}" pid="3" name="Creator">
    <vt:lpwstr>Microsoft® PowerPoint® for Microsoft 365</vt:lpwstr>
  </property>
  <property fmtid="{D5CDD505-2E9C-101B-9397-08002B2CF9AE}" pid="4" name="LastSaved">
    <vt:filetime>2023-12-18T00:00:00Z</vt:filetime>
  </property>
  <property fmtid="{D5CDD505-2E9C-101B-9397-08002B2CF9AE}" pid="5" name="ContentTypeId">
    <vt:lpwstr>0x0101001AE68657AF57FD4CA3793046837055E8</vt:lpwstr>
  </property>
</Properties>
</file>